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50"/>
  </p:notesMasterIdLst>
  <p:handoutMasterIdLst>
    <p:handoutMasterId r:id="rId51"/>
  </p:handoutMasterIdLst>
  <p:sldIdLst>
    <p:sldId id="1973" r:id="rId5"/>
    <p:sldId id="1974" r:id="rId6"/>
    <p:sldId id="1975" r:id="rId7"/>
    <p:sldId id="1938" r:id="rId8"/>
    <p:sldId id="1949" r:id="rId9"/>
    <p:sldId id="1950" r:id="rId10"/>
    <p:sldId id="1951" r:id="rId11"/>
    <p:sldId id="1952" r:id="rId12"/>
    <p:sldId id="1953" r:id="rId13"/>
    <p:sldId id="1954" r:id="rId14"/>
    <p:sldId id="1955" r:id="rId15"/>
    <p:sldId id="1956" r:id="rId16"/>
    <p:sldId id="1964" r:id="rId17"/>
    <p:sldId id="1957" r:id="rId18"/>
    <p:sldId id="1977" r:id="rId19"/>
    <p:sldId id="1976" r:id="rId20"/>
    <p:sldId id="1978" r:id="rId21"/>
    <p:sldId id="1979" r:id="rId22"/>
    <p:sldId id="1980" r:id="rId23"/>
    <p:sldId id="1981" r:id="rId24"/>
    <p:sldId id="1982" r:id="rId25"/>
    <p:sldId id="1961" r:id="rId26"/>
    <p:sldId id="1962" r:id="rId27"/>
    <p:sldId id="1963" r:id="rId28"/>
    <p:sldId id="1970" r:id="rId29"/>
    <p:sldId id="1965" r:id="rId30"/>
    <p:sldId id="1966" r:id="rId31"/>
    <p:sldId id="1967" r:id="rId32"/>
    <p:sldId id="1968" r:id="rId33"/>
    <p:sldId id="1969" r:id="rId34"/>
    <p:sldId id="1958" r:id="rId35"/>
    <p:sldId id="1959" r:id="rId36"/>
    <p:sldId id="1971" r:id="rId37"/>
    <p:sldId id="1972" r:id="rId38"/>
    <p:sldId id="1884" r:id="rId39"/>
    <p:sldId id="1940" r:id="rId40"/>
    <p:sldId id="1941" r:id="rId41"/>
    <p:sldId id="1942" r:id="rId42"/>
    <p:sldId id="1943" r:id="rId43"/>
    <p:sldId id="1944" r:id="rId44"/>
    <p:sldId id="1945" r:id="rId45"/>
    <p:sldId id="1946" r:id="rId46"/>
    <p:sldId id="1947" r:id="rId47"/>
    <p:sldId id="1948" r:id="rId48"/>
    <p:sldId id="193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0071"/>
    <a:srgbClr val="FF7676"/>
    <a:srgbClr val="6A1F60"/>
    <a:srgbClr val="CA4F67"/>
    <a:srgbClr val="0796D0"/>
    <a:srgbClr val="C60B68"/>
    <a:srgbClr val="F7D6D6"/>
    <a:srgbClr val="A69AC7"/>
    <a:srgbClr val="EACAD0"/>
    <a:srgbClr val="C50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39320" autoAdjust="0"/>
  </p:normalViewPr>
  <p:slideViewPr>
    <p:cSldViewPr snapToGrid="0">
      <p:cViewPr varScale="1">
        <p:scale>
          <a:sx n="35" d="100"/>
          <a:sy n="35" d="100"/>
        </p:scale>
        <p:origin x="2510" y="19"/>
      </p:cViewPr>
      <p:guideLst>
        <p:guide orient="horz" pos="2160"/>
        <p:guide pos="3840"/>
      </p:guideLst>
    </p:cSldViewPr>
  </p:slideViewPr>
  <p:outlineViewPr>
    <p:cViewPr>
      <p:scale>
        <a:sx n="33" d="100"/>
        <a:sy n="33" d="100"/>
      </p:scale>
      <p:origin x="0" y="-130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D96772-9817-D32D-CFDB-4082AEA13D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86172B-8397-3A88-9BA7-9C3DBC65BB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A828F9-B03F-44CA-BF33-27494910E999}" type="datetimeFigureOut">
              <a:rPr lang="en-US" smtClean="0"/>
              <a:t>9/28/2025</a:t>
            </a:fld>
            <a:endParaRPr lang="en-US"/>
          </a:p>
        </p:txBody>
      </p:sp>
      <p:sp>
        <p:nvSpPr>
          <p:cNvPr id="4" name="Footer Placeholder 3">
            <a:extLst>
              <a:ext uri="{FF2B5EF4-FFF2-40B4-BE49-F238E27FC236}">
                <a16:creationId xmlns:a16="http://schemas.microsoft.com/office/drawing/2014/main" id="{B1C08E2D-8C3D-B8DD-3F2A-AA9AE2C326E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DC741F-C3B9-696C-07A4-6B6C6E1BE0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A5BC5F-DD29-48CA-B1A9-365C6504E9CB}" type="slidenum">
              <a:rPr lang="en-US" smtClean="0"/>
              <a:t>‹#›</a:t>
            </a:fld>
            <a:endParaRPr lang="en-US"/>
          </a:p>
        </p:txBody>
      </p:sp>
    </p:spTree>
    <p:extLst>
      <p:ext uri="{BB962C8B-B14F-4D97-AF65-F5344CB8AC3E}">
        <p14:creationId xmlns:p14="http://schemas.microsoft.com/office/powerpoint/2010/main" val="38848281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4:21.259"/>
    </inkml:context>
    <inkml:brush xml:id="br0">
      <inkml:brushProperty name="width" value="0.035" units="cm"/>
      <inkml:brushProperty name="height" value="0.035" units="cm"/>
      <inkml:brushProperty name="color" value="#AB008B"/>
    </inkml:brush>
  </inkml:definitions>
  <inkml:trace contextRef="#ctx0" brushRef="#br0">1 1 24,'0'0'120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0:06:59.469"/>
    </inkml:context>
    <inkml:brush xml:id="br0">
      <inkml:brushProperty name="width" value="0.035" units="cm"/>
      <inkml:brushProperty name="height" value="0.035" units="cm"/>
      <inkml:brushProperty name="color" value="#AB008B"/>
    </inkml:brush>
  </inkml:definitions>
  <inkml:trace contextRef="#ctx0" brushRef="#br0">0 1 24575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26.210"/>
    </inkml:context>
    <inkml:brush xml:id="br0">
      <inkml:brushProperty name="width" value="0.2" units="cm"/>
      <inkml:brushProperty name="height" value="0.2" units="cm"/>
      <inkml:brushProperty name="color" value="#AB008B"/>
    </inkml:brush>
  </inkml:definitions>
  <inkml:trace contextRef="#ctx0" brushRef="#br0">6586 3900 176,'0'0'211,"5"32"3218,-104-304-3301,60 158-102,-98-204 0,47 161 34,-217-288 0,278 410-54,-2 1 0,-2 2 1,-45-35-1,15 20 12,-72-40 0,90 63-16,0 2 0,-2 3-1,-62-18 1,68 25-4,-1 2-1,-1 2 1,-45-3-1,-131 4-30,193 8 26,-1 1 0,0 2 0,1 0 0,0 2 0,0 1 0,1 1 0,0 1 0,0 1 0,1 2 0,0 0 0,-39 28 0,54-33 0,0 1-1,1 0 1,-1 0-1,2 1 1,-1 0-1,2 1 0,-1-1 1,1 1-1,0 1 1,1-1-1,1 1 1,-1 0-1,2 0 1,-1 0-1,2 0 0,-1 1 1,2-1-1,-1 1 1,2 0-1,-1-1 1,2 1-1,-1 0 1,4 15-1,-3-25 2,0 1 1,1 0-1,-1-1 1,0 1-1,1-1 1,-1 1-1,1-1 1,0 0-1,0 1 1,0-1-1,0 0 1,0 0-1,1-1 1,-1 1-1,0 0 1,1-1-1,2 2 0,55 25 9,-45-22-6,2 0 14,-1 0 1,1-2-1,0 0 1,0-1-1,0 0 1,0-2 0,18 0-1,-33-1-7,1 0 0,-1-1 1,1 0-1,-1 1 0,0-1 0,1 0 1,-1 0-1,0 0 0,1-1 0,-1 1 1,0 0-1,0-1 0,0 0 0,0 1 1,-1-1-1,1 0 0,0 0 0,-1 0 1,1 0-1,-1 0 0,1 0 0,-1-1 0,0 1 1,0 0-1,1-3 0,3-11 3,1 0 0,5-29 0,-7 26 1,2-18-9,-1-1 0,-3 0-1,0 0 1,-7-66 0,2 86 3,-1-1-1,0 1 1,-1 0-1,-1 0 0,-1 0 1,0 0-1,-1 1 1,-15-21-1,2 5 0,-2 2-1,-53-58 1,37 52-1,-2 1 0,-1 2 0,-1 2 0,-82-45 0,-199-79 0,320 154 0,-30-12-5,1 1-1,-2 2 1,0 1 0,0 2-1,0 1 1,-1 2 0,-68-1-1,102 6 5,-12-1-5,1 1-1,0 0 1,0 1 0,0 0-1,0 1 1,0 1-1,0 0 1,0 1-1,-14 6 1,8-1-6,-30 20 0,43-25 11,0 1 0,0-1 0,1 1 0,0 0 0,0 1 1,0-1-1,0 1 0,-6 11 0,4-3-10,1-4 2,0 0-1,1 0 1,0 0-1,1 1 1,1-1 0,-1 1-1,2 0 1,-1 0-1,0 15 1,14-42 121,6-25-91,-3-2 1,-1 0 0,10-61 0,-20 91-17,0-5-4,-1-1 0,0 0 0,-2 1 1,0-1-1,-1 0 0,-1 1 0,0-1 0,-2 1 1,-7-25-1,-9-14 7,-41-83 0,39 92-3,6 13-10,-4-13 29,-2 1 0,-3 1 0,-1 1 1,-35-43-1,48 74-23,-1 0-1,0 1 1,-1 1-1,0 1 1,-1 0-1,0 0 1,-1 2-1,0 0 1,-33-11-1,-12 0-4,-96-19 0,130 33 0,-220-35-17,90 17 20,138 21-1,-1 1 0,1 0 0,-1 1 0,-35 4 0,43-1-8,0 0-1,1 1 1,0 0 0,0 1 0,0 1 0,0 0 0,0 0-1,-17 12 1,11-4 0,-28 27-1,6-5 14,39-34-17,1-8 25,-1-11-6,-1 0 1,0 0-1,-1 0 1,-1 0-1,-1 1 1,-1 0-1,0 0 1,-11-22-1,3 13-22,-1 0-1,-1 1 0,-1 1 1,-29-31-1,32 40 14,-1 1-1,-1 1 1,0 0-1,-1 1 0,0 1 1,-1 1-1,-33-15 1,-4 4 3,-83-20 1,56 22-5,-1 3 0,-126-6-1,-170 14-10,367 8 16,-43 3-4,0 2 0,0 3 1,1 2-1,0 3 0,-98 36 0,144-46 0,-1 0 0,1 1 0,0 0 0,0 0-1,1 1 1,-1 0 0,1 0 0,0 1 0,1 0 0,-11 12-1,10-9-1,2 0 0,-1 0-1,1 1 1,1-1 0,0 1 0,0 0-1,1 0 1,-4 17 0,-23 178-15,15-82 15,10-71 0,2 92 1,4-82 0,-1-48 1,2 0 0,0 0-1,0 0 1,1 0 0,7 19 0,32 68-7,-5-11 15,-29-69 34,-1 1 0,-1 1 0,0-1 0,-2 1 0,1 34 964,-5-77-618,0-44-2624,0 45-696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27.132"/>
    </inkml:context>
    <inkml:brush xml:id="br0">
      <inkml:brushProperty name="width" value="0.2" units="cm"/>
      <inkml:brushProperty name="height" value="0.2" units="cm"/>
      <inkml:brushProperty name="color" value="#AB008B"/>
    </inkml:brush>
  </inkml:definitions>
  <inkml:trace contextRef="#ctx0" brushRef="#br0">20 211 944,'0'0'756,"-4"-4"-396,-12-12-77,21 29 684,12 15-1104,134 161 133,-121-156 18,2-1 0,2-1 0,50 35 0,-81-64-3,57 35-12,-56-35 37,1 0 1,0 0-1,0 0 0,-1-1 0,1 0 0,0 0 0,0 0 0,1 0 0,-1-1 0,0 0 0,8-1 0,-10 1 1,-1-1 1,0 0-1,0 0 1,1 0-1,-1 0 1,0 0-1,0 0 1,0-1-1,0 1 0,-1-1 1,1 0-1,0 1 1,0-1-1,-1 0 1,0 0-1,3-3 1,19-41 238,-16 32-215,12-31-7,-2-1 0,-3-1 1,-1 0-1,-2-1 0,7-82 1,-14 94-14,2 0 0,19-65 1,-18 89-1063,0 17 302,-1-1 23,10 2-600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29.679"/>
    </inkml:context>
    <inkml:brush xml:id="br0">
      <inkml:brushProperty name="width" value="0.2" units="cm"/>
      <inkml:brushProperty name="height" value="0.2" units="cm"/>
      <inkml:brushProperty name="color" value="#AB008B"/>
    </inkml:brush>
  </inkml:definitions>
  <inkml:trace contextRef="#ctx0" brushRef="#br0">347 9 1384,'0'0'1401,"-12"-8"-923,13 12-477,-1 0 0,1 0 0,0 0 0,1 0 1,-1-1-1,1 1 0,-1 0 0,5 5 0,7 20 57,-4 11 48,-1-1 0,-3 1 0,-1 1 0,-2-1 0,-2 1 0,-5 49 0,1-53-45,-2 0 0,-2-1-1,-1 0 1,-1 0 0,-28 61 0,10-39 130,-3-1-1,-57 79 1,-4-24 103,45-56 47,30-42 10,17-14-358,0 0 0,-1 0-1,1 0 1,0 0 0,-1 0-1,1 0 1,0 0 0,0 0-1,-1 0 1,1 0 0,0 0 0,0-1-1,-1 1 1,1 0 0,0 0-1,0 0 1,-1 0 0,1 0-1,0 0 1,0-1 0,0 1-1,-1 0 1,1 0 0,0 0 0,0-1-1,0 1 1,0 0 0,-1 0-1,1 0 1,0-1 0,0 1-1,0 0 1,0 0 0,0-1-1,0 1 1,0 0 0,0-1 0,-1-39-1760,2 21 653,-1-17-980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30.314"/>
    </inkml:context>
    <inkml:brush xml:id="br0">
      <inkml:brushProperty name="width" value="0.2" units="cm"/>
      <inkml:brushProperty name="height" value="0.2" units="cm"/>
      <inkml:brushProperty name="color" value="#AB008B"/>
    </inkml:brush>
  </inkml:definitions>
  <inkml:trace contextRef="#ctx0" brushRef="#br0">18 1 512,'0'0'1955,"0"3"-1833,0 98-81,-12 385 506,6-303-436,7-183-110,-1 1 0,0-1 1,0 1-1,1-1 0,-1 0 0,0 1 0,1-1 0,-1 1 1,1-1-1,-1 0 0,0 0 0,1 1 0,-1-1 1,1 0-1,-1 1 0,1-1 0,-1 0 0,1 0 1,-1 0-1,1 0 0,-1 1 0,1-1 0,-1 0 0,1 0 1,-1 0-1,1 0 0,-1 0 0,2-1 0,20 1 54,-17 0-31,8-1 30,-1 0 1,1-1-1,-1 0 0,1-1 0,-1 0 0,0-1 0,22-11 1,77-48 221,-67 36-215,187-109 87,-219 125-140,-24 11-207,-27 11-1081,10-1-185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48.604"/>
    </inkml:context>
    <inkml:brush xml:id="br0">
      <inkml:brushProperty name="width" value="0.2" units="cm"/>
      <inkml:brushProperty name="height" value="0.2" units="cm"/>
      <inkml:brushProperty name="color" value="#AB008B"/>
    </inkml:brush>
  </inkml:definitions>
  <inkml:trace contextRef="#ctx0" brushRef="#br0">5767 0 368,'0'0'2081,"0"21"-1931,0 26-119,-2-1 1,-14 88-1,1-56-13,-21 83 17,29-136-22,-2-1-1,0 0 1,-2 0 0,-19 31-1,3-13 67,-2-2 0,-1-2 0,-3 0 0,-1-2 0,-1-2 0,-2-1 0,-1-2 0,-2-2 0,-56 33 0,5-16 29,-110 39 1,154-67-109,-39 12 14,-143 29 0,-6 1-1,189-48-13,-1-3 0,0-2 0,-94 2 0,-18-6 7,-50 3 1,-196-1 20,294-12-17,-147-4-10,192 11 4,-295 13-2,15 21-12,249-26 1,-121-4 1,36-3 7,-111 32 0,232-22 0,-10 1-4,-70 21 0,67-14 4,40-11 3,-41 16 1,44-12-6,-119 42-27,109-41 25,2 3 0,0 0-1,1 3 1,0 1 0,-37 27 0,63-38 1,-21 13-3,-61 31 0,51-26 6,22-12 0,-44 35-7,48-30-25,14-18 31,0 1-1,1-1 1,-1 1 0,1 0-1,0 0 1,0 0-1,0 0 1,0 1-1,0-1 1,1 0-1,-2 6 1,-2 1 1,-50 102-23,46-88 23,2 0-1,-5 26 0,2-8-7,-5 29 20,4 0 1,3 1 0,2 119-1,6-190 22,0-6-10,5-53-1067,-4 18-837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49.497"/>
    </inkml:context>
    <inkml:brush xml:id="br0">
      <inkml:brushProperty name="width" value="0.2" units="cm"/>
      <inkml:brushProperty name="height" value="0.2" units="cm"/>
      <inkml:brushProperty name="color" value="#AB008B"/>
    </inkml:brush>
  </inkml:definitions>
  <inkml:trace contextRef="#ctx0" brushRef="#br0">1 99 696,'0'0'1099,"0"-3"-933,2-9 648,6 22 185,1 2-1312,255 364 327,-237-335-14,-22-34 4,2 5 2,1-1 0,0 0 0,1 0 0,18 16 0,-27-26 29,1-1-11,0 0 0,-1-1-1,1 1 1,0 0 0,-1 0 0,1 0-1,0-1 1,-1 1 0,1 0 0,-1 0-1,1-1 1,-1 1 0,1-1 0,-1 1 0,1 0-1,-1-1 1,1 1 0,-1-1 0,1 1-1,-1-1 1,0 0 0,1 0 0,212-452 914,-188 395-862,-5 23-76,1-6 0,-20 40-142,-1 1 120,-1 1 1,1-1-1,0 0 0,0 0 0,0 0 1,0 0-1,0 0 0,-1 0 1,1 0-1,0 0 0,0 0 0,0 1 1,0-1-1,-1 0 0,1 0 0,0 0 1,0 0-1,0 0 0,0 0 1,-1 0-1,1 0 0,0 0 0,0 0 1,0 0-1,-1 0 0,1-1 0,0 1 1,0 0-1,0 0 0,0 0 1,-1 0-1,1 0 0,0 0 0,0 0 1,0 0-1,0 0 0,0-1 1,-1 1-1,1 0 0,0 0 0,0 0 1,0 0-1,0 0 0,0-1 0,0 1 1,0 0-1,0 0 0,0 0 1,0 0-1,0-1 0,0 1 0,-1 0 1,1 0-1,0 0 0,0-1 0,0 1 1,0 0-1,1 0 0,-1 0 1,0 0-1,0-1 0,0 1 0,0 0 1,0 0-1,0 0 0,0 0 0,0-1 1,0 1-1,-33 0-894,-3 0-192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51.376"/>
    </inkml:context>
    <inkml:brush xml:id="br0">
      <inkml:brushProperty name="width" value="0.2" units="cm"/>
      <inkml:brushProperty name="height" value="0.2" units="cm"/>
      <inkml:brushProperty name="color" value="#AB008B"/>
    </inkml:brush>
  </inkml:definitions>
  <inkml:trace contextRef="#ctx0" brushRef="#br0">165 1 736,'0'0'413,"-6"10"161,7 14-432,2-1-1,10 44 1,-2-14 86,-3-5-5,3 97 0,-11-124-149,-1-1 0,0 0 0,-2 0 1,-1 0-1,0 0 0,-2 0 1,-11 28-1,8-25 45,-2 0 1,-1-1-1,-1 0 0,-1 0 1,-1-2-1,0 0 0,-30 30 1,37-45-72,6-4-35,0 1 1,0-1 0,1 0-1,-1 1 1,0-1 0,1 1-1,-1 0 1,1-1 0,0 1-1,-1 0 1,-1 3 0,3-1 11,-1-18-813,-4-4-616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52.074"/>
    </inkml:context>
    <inkml:brush xml:id="br0">
      <inkml:brushProperty name="width" value="0.2" units="cm"/>
      <inkml:brushProperty name="height" value="0.2" units="cm"/>
      <inkml:brushProperty name="color" value="#AB008B"/>
    </inkml:brush>
  </inkml:definitions>
  <inkml:trace contextRef="#ctx0" brushRef="#br0">0 0 912,'0'0'1005,"4"10"-918,4 15 42,-1 1 1,-1-1-1,-1 1 0,3 43 0,-5 119 217,-3-133-243,0-46-84,0 0 1,1 0 0,0 0 0,4 15-1,-5-22-11,1 0 0,-1 0 0,1 0-1,0 0 1,0 0 0,0 0 0,0 0 0,0 0-1,0-1 1,1 1 0,-1 0 0,1-1 0,-1 1-1,1-1 1,-1 0 0,1 1 0,0-1 0,0 0-1,-1 0 1,1 0 0,0 0 0,0-1 0,0 1-1,0 0 1,4 0 0,19 0 85,0-1-1,0-1 1,0-1 0,0-1 0,0-1-1,0-1 1,23-9 0,50-9-71,-39 14-1637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05:19.876"/>
    </inkml:context>
    <inkml:brush xml:id="br0">
      <inkml:brushProperty name="width" value="0.2" units="cm"/>
      <inkml:brushProperty name="height" value="0.2" units="cm"/>
      <inkml:brushProperty name="color" value="#AB008B"/>
    </inkml:brush>
  </inkml:definitions>
  <inkml:trace contextRef="#ctx0" brushRef="#br0">1 1852 344,'1'23'1183,"0"-24"-1105,0 0 1,0 1-1,0-1 1,0 0 0,-1 0-1,1 0 1,0 0-1,0-1 1,-1 1-1,1 0 1,-1 0 0,1 0-1,-1 0 1,0-1-1,1 1 1,-1 0-1,0 0 1,0-1 0,0-1-1,7-20-121,23-28 43,2 1 0,2 2 1,75-80-1,-8 9 0,-24 20-1,141-169-8,-160 204 7,3 2 0,71-55 0,-73 70 2,140-104-1,117-30-13,-107 75 13,125-58-10,-260 133 7,1 3-1,132-30 1,-98 38 3,174-8 0,109 21 44,-368 7-40,17 1 4,0 2 0,1 2 0,-2 2-1,81 23 1,-60-9 10,-1 3 0,83 46 0,156 68 50,13 6 73,-298-136-130,486 286 196,-429-247-131,-2 4-1,118 113 1,73 80 94,-128-124-67,-131-119-102,30 27 53,-2 0-1,0 3 0,34 48 0,2 23 153,63 138 1,-53-102-48,-61-121-73,-12-16-65,-1 0 0,0 1 0,0-1 0,1 0-1,-1 0 1,0 1 0,0-1 0,0 0 0,-1 1 0,1-1 0,0 1 0,1 3 0,-2-4-7,9 15-34,-7 2 73,0-1 1,1 0-1,1-1 1,0 1-1,10 23 1,6 23 95,-19-61-129,-1 0 0,0 0 1,1 0-1,-1 0 1,1 0-1,-1 0 0,1-1 1,0 1-1,0 0 0,0 0 1,0-1-1,0 1 1,0-1-1,0 1 0,0-1 1,3 3-1,-2-4 37,0 9 31,-2-8-75,1-1 0,0 1 0,-1 0 0,1 0 0,0 0 0,-1-1 0,1 1 0,-1 0 0,1 0 0,-1 0 0,0 0 0,1 0 0,-1 0 1,0 0-1,0 0 0,1 0 0,-1 0 0,0 0 0,0 0 0,0 1 0,4 5 79,1 4-27,-4-2-17,0 0 0,0 0 0,1 0 0,0 0 0,1 0 0,0 0 0,7 14 0,-6-12-22,-3-9-24,0 0 1,-1 1-1,1-1 0,-1 1 1,1-1-1,-1 1 1,0-1-1,0 1 0,0-1 1,-1 4-1,0 17 16,1-22 39,1-1-40,6 0 7,-6 0-143,-12-18-1143,-8-8-380,-8 2-971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5:26.055"/>
    </inkml:context>
    <inkml:brush xml:id="br0">
      <inkml:brushProperty name="width" value="0.2" units="cm"/>
      <inkml:brushProperty name="height" value="0.2" units="cm"/>
      <inkml:brushProperty name="color" value="#AB008B"/>
    </inkml:brush>
  </inkml:definitions>
  <inkml:trace contextRef="#ctx0" brushRef="#br0">3969 1358 40,'0'0'105,"6"9"797,-13 9 642,7-18-1534,-1 1 1,0-1 0,1 0 0,-1 1 0,0-1-1,0 0 1,1 0 0,-1 0 0,0 0-1,1 1 1,-1-1 0,0 0 0,0 0 0,1-1-1,-1 1 1,0 0 0,0 0 0,1 0 0,-1 0-1,0-1 1,1 1 0,-1 0 0,0-1-1,1 1 1,-1 0 0,0-1 0,0 0 0,-27-21 455,7 5-353,-14-11-97,14 9 3,-35-41-1,-1-1 8,39 42-25,-20-28 0,23 28 2,-31-31 1,-3 4 1,-8-7 1,-113-82 0,-128-52 104,141 91-54,2 8-35,-4 7 0,-190-68 1,255 111-20,-2 5 1,-1 5 0,-109-19-1,164 41-2,-278-34-1,129 31-6,30 5 1,-112 4 3,234 4-3,1 2 1,0 1-1,-52 17 0,-7-1-3,54-11 9,23-8-2,0 2 1,1 0-1,-29 13 0,21-4-4,0 1 1,1 1-1,1 2 0,0 0 0,2 1 0,-22 24 0,-19 48-17,61-89 26,1-1 2,0 0 0,0 1 0,0-1 0,0 1 0,0-1 0,0 1 0,1-1 0,-1 1 0,1 0 0,0 0 0,-2 4 196,3-21-2709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05:27.193"/>
    </inkml:context>
    <inkml:brush xml:id="br0">
      <inkml:brushProperty name="width" value="0.2" units="cm"/>
      <inkml:brushProperty name="height" value="0.2" units="cm"/>
      <inkml:brushProperty name="color" value="#AB008B"/>
    </inkml:brush>
  </inkml:definitions>
  <inkml:trace contextRef="#ctx0" brushRef="#br0">116 469 912,'0'0'996,"2"-5"-872,-1 2-326,5-29 1159,-6 31-904,0 0 0,0-1-1,0 1 1,0 0 0,0 0-1,-1 0 1,1-1-1,0 1 1,-1 0 0,1 0-1,-1 0 1,1 0 0,-1 0-1,0 0 1,1 0 0,-1 0-1,0 0 1,0 0 0,0 0-1,0 0 1,1 1-1,-1-1 1,0 0 0,0 1-1,-1-1 1,1 0 0,-1 0-1,-1 0-16,-1-1 0,1 0 0,0 0 0,0 0 0,1-1 0,-1 1 0,0-1 0,1 1 0,-1-1 0,1 0 0,0 0 0,0 0 0,0 0 0,0-1 0,-1-4 0,0 3 18,1 0 0,-1 0 0,-1 0 0,1 0 0,-1 0 0,1 1 0,-10-8 0,-17-18 134,30 30-191,0 0 1,0 0-1,0 0 0,0 0 0,0 0 1,0 0-1,0 0 0,0 0 1,0 0-1,1 0 0,-1 0 0,0 0 1,0 0-1,0 0 0,0 0 1,0 0-1,0 0 0,0 0 0,0 0 1,0 0-1,0 0 0,0 0 1,0 0-1,0 0 0,0 0 0,0 0 1,0-1-1,0 1 0,0 0 1,0 0-1,0 0 0,0 0 0,0 0 1,0 0-1,11 4-44,18 11 17,89 74 10,-111-84 20,224 152 8,11-18 3,-147-96-1,70 37 2,-121-59-5,-34-17-8,0 0 1,-1 1 0,1 0 0,14 11 0,-16-9-6,-7 0 6,28 8 46,-18-7-39,-11-7-6,1 0 1,0-1-1,-1 1 1,1 0-1,0-1 1,-1 1-1,1-1 1,0 1-1,0-1 1,0 1 0,-1-1-1,1 0 1,0 1-1,0-1 1,0 0-1,0 0 1,0 0-1,1 1 1,0-1 132,0 0-23,-2 0-98,0 0-1,0 0 1,1 0-1,-1 0 1,0 0-1,0 0 1,0 0-1,1 0 1,-1 0-1,0 0 1,0 0-1,1 0 1,-1 0-1,0 0 1,0 0-1,0 0 1,1 0-1,-1 0 1,0 0-1,0 0 1,1 0-1,-1 0 1,0-1-1,0 1 1,0 0-1,0 0 1,1 0-1,-1 0 1,0 0-1,0 0 1,0-1-1,0 1 1,1 0-1,-1 0 1,0 0-1,0-1 1,-1-128 437,4-166-434,-1 260-23,1 0 0,3 0-1,0 0 1,2 1 0,2 0-1,1 0 1,29-58 0,43-46-16,-80 126-52,-12 12-103,-14 12-212,7-2-1,0-1 0,0 0 0,-1 0 0,0-2 0,-22 7 0,-20-4-1101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05:29.239"/>
    </inkml:context>
    <inkml:brush xml:id="br0">
      <inkml:brushProperty name="width" value="0.2" units="cm"/>
      <inkml:brushProperty name="height" value="0.2" units="cm"/>
      <inkml:brushProperty name="color" value="#AB008B"/>
    </inkml:brush>
  </inkml:definitions>
  <inkml:trace contextRef="#ctx0" brushRef="#br0">3 0 712,'0'0'4588,"0"12"-4535,-1 46-141,0-14 79,8 81 1,28 102 102,51 341 206,-49-379-129,-28-161-128,-7-24-31,-1 0 1,1 0-1,-1 0 1,0 0-1,0 0 1,0 0-1,0 5 1,-1-9-12,0 1 1,0-1 0,0 1 0,0-1-1,0 0 1,0 1 0,0-1 0,0 0-1,0 1 1,0-1 0,0 0 0,0 1-1,0-1 1,1 1 0,-1-1 0,0 0 0,0 1-1,0-1 1,1 0 0,-1 0 0,0 1-1,1-1 1,-1 0 0,0 0 0,0 1-1,1-1 1,-1 0 0,0 0 0,1 0-1,-1 1 1,0-1 0,1 0 0,-1 0-1,1 0 1,-1 0 0,0 0 0,1 0-1,-1 0 1,0 0 0,1 0 0,-1-56-2962,0 26 852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05:30.258"/>
    </inkml:context>
    <inkml:brush xml:id="br0">
      <inkml:brushProperty name="width" value="0.2" units="cm"/>
      <inkml:brushProperty name="height" value="0.2" units="cm"/>
      <inkml:brushProperty name="color" value="#AB008B"/>
    </inkml:brush>
  </inkml:definitions>
  <inkml:trace contextRef="#ctx0" brushRef="#br0">0 412 392,'0'0'1787,"0"-4"-1594,0-15 1110,4 19-1267,6 3-7,1-1 1,0 2-1,-1 0 0,0 0 1,0 0-1,0 2 1,0-1-1,10 9 1,8 2 73,90 51 289,183 138 1,-299-204-328,-1 0-1,0 0 1,1 0 0,-1 0 0,1 0 0,-1 0 0,1-1 0,0 1 0,-1-1 0,1 1 0,0-1-1,-1 0 1,1 0 0,0 1 0,-1-1 0,1 0 0,2-1 0,4 1 439,-5-4-402,71-197 143,32-71-215,9 37-202,-101 219-56,-11 14 143,-1 1-193,-13 1-1994,-9 2 1135,-7 11-412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08:48.701"/>
    </inkml:context>
    <inkml:brush xml:id="br0">
      <inkml:brushProperty name="width" value="0.2" units="cm"/>
      <inkml:brushProperty name="height" value="0.2" units="cm"/>
      <inkml:brushProperty name="color" value="#AB008B"/>
    </inkml:brush>
  </inkml:definitions>
  <inkml:trace contextRef="#ctx0" brushRef="#br0">4810 1495 216,'0'0'245,"6"6"113,55 41 4597,-84-48-4453,17-1-491,0-1 0,0 1-1,0-1 1,1-1 0,-1 1 0,1-1 0,-8-6 0,-17-11-5,-95-68-4,70 48-3,-131-105 57,104 77-20,-129-80 0,-9 9 184,63 32-152,104 69-46,-110-63 0,8 17 31,-25-12 32,125 71-76,-4-3-33,-75-24 0,88 38-19,-112-39 134,-199-61-38,307 101-93,-19-4 42,-102-11-1,87 12 76,54 10-80,-49-5 0,-52 2 3,-454-19 20,547 28-25,-13 1-24,1 1 1,-88 14-1,33 6 90,17-13-49,26-1 11,43-6-21,0 1 0,-1 1 0,1 1 0,-31 10-1,10-6-39,34-4 35,-21 10 33,0 1 1,-26 21-1,22-14 47,-21 14-17,44-31-54,0 0-1,0 0 0,1 1 1,0 0-1,0 0 0,0 1 0,0 0 1,-6 10-1,-3 6 28,-13 21 241,29-43-269,0-1 0,0 1 0,-1-1 0,1 1 1,0 0-1,0-1 0,-1 1 0,1-1 0,-1 0 0,1 1 1,-1-1-1,1 1 0,-1-1 0,1 0 0,-1 1 1,1-1-1,-1 0 0,1 1 0,-1-1 0,1 0 0,-1 0 1,1 0-1,-1 1 0,0-1 0,1 0 0,-2 0 0,0 0-43,1 0-1,-1-1 1,0 1-1,1-1 1,-1 1-1,0-1 1,1 1-1,-1-1 1,1 0-1,-1 0 1,-2-2-1,-16-13-915,0-2 1,-29-33-1,9-1-1350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08:49.626"/>
    </inkml:context>
    <inkml:brush xml:id="br0">
      <inkml:brushProperty name="width" value="0.2" units="cm"/>
      <inkml:brushProperty name="height" value="0.2" units="cm"/>
      <inkml:brushProperty name="color" value="#AB008B"/>
    </inkml:brush>
  </inkml:definitions>
  <inkml:trace contextRef="#ctx0" brushRef="#br0">10 5 864,'-3'-3'2382,"3"2"-2307,-1 1-1,1 0 1,0 0-1,-1 0 1,1 0-1,-1-1 1,1 1-1,0 0 1,-1 0-1,1 0 1,-1 0-1,1 0 1,0 0-1,-1 0 1,1 15-71,1 0 1,1-1-1,1 1 1,0 0-1,8 24 1,35 67 70,-17-44-32,-5-11-6,1 0-1,39 58 1,-45-81-33,-12-16 2,1 0 1,0-1 0,1 0-1,0 0 1,19 17 0,-18-26-3,-9-2-2,0 0-1,0 0 1,0 0 0,1 0-1,-1 0 1,0 0 0,0-1-1,0 1 1,1 0 0,-1-1 0,0 1-1,0-1 1,0 1 0,0-1-1,0 1 1,0-1 0,0 0-1,0 0 1,0 1 0,0-1 0,-1 0-1,1 0 1,1-2 0,2-2 4,93-104 111,-24 23 48,-7 18-114,95-75 0,-158 139-60,-2 4 7,-1-1 1,1 1-1,-1-1 0,1 1 1,0-1-1,-1 1 0,1-1 1,-1 1-1,1-1 0,0 1 1,-1 0-1,1 0 0,0-1 1,0 1-1,-1 0 0,1 0 1,0 0-1,0 0 0,-1 0 1,1-1-1,0 2 0,0-1 1,0 0-1,1 0-21,-7 0-153,-3 1-193,0 0 1,0 0-1,0 1 0,0 0 0,-14 6 0,-16 7-1572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08:51.265"/>
    </inkml:context>
    <inkml:brush xml:id="br0">
      <inkml:brushProperty name="width" value="0.2" units="cm"/>
      <inkml:brushProperty name="height" value="0.2" units="cm"/>
      <inkml:brushProperty name="color" value="#AB008B"/>
    </inkml:brush>
  </inkml:definitions>
  <inkml:trace contextRef="#ctx0" brushRef="#br0">21 8 880,'0'0'1600,"-10"-7"451,8 7-1610,2 0-417,0 0 1,-1 0-1,1-1 1,0 1-1,0 0 1,-1 0-1,1 0 1,0 0-1,0 0 1,0 0-1,-1 0 1,1 0-1,0 0 1,0 0-1,-1 0 1,1 0-1,0 0 1,0 0-1,0 0 1,-1 1-1,1-1 1,0 0-1,0 0 1,0 0-1,-1 0 1,1 0-1,0 0 1,0 1-1,0-1 1,0 0-1,-1 0 1,1 0-1,0 0 1,0 1-1,0-1 1,0 0-1,0 2-29,-1 11 20,1-1 0,0 0 0,1 0 0,1 1 0,0-1 0,1 0 0,0 0 0,7 18 0,21 52 234,-3 1 0,28 153 1,-21-2 171,-31-209-311,-5-23-370,-3-18-525,-1-2 84,1-1 1,1 1-1,-1-32 0,4 2-1330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08:51.997"/>
    </inkml:context>
    <inkml:brush xml:id="br0">
      <inkml:brushProperty name="width" value="0.2" units="cm"/>
      <inkml:brushProperty name="height" value="0.2" units="cm"/>
      <inkml:brushProperty name="color" value="#AB008B"/>
    </inkml:brush>
  </inkml:definitions>
  <inkml:trace contextRef="#ctx0" brushRef="#br0">11 199 520,'-4'-4'3506,"4"4"-3430,-1 0 0,1-1 0,0 1 0,-1 0 0,1 0-1,-1 0 1,1 0 0,0 0 0,-1 0 0,1 0 0,-1 0 0,1 0 0,-1 0 0,1 3-80,1 0 0,0 0 0,0 0 1,0 0-1,0 0 0,0-1 0,1 1 0,-1 0 0,1-1 0,0 1 1,-1 0-1,5 2 0,29 32 6,-29-32 2,154 146 231,-139-131-210,0 0 0,2-2 1,0-1-1,0 0 0,43 21 1,-60-36-9,-1 0 0,0 0 0,1-1 0,-1 0 0,1 0 0,0 0 0,-1 0 0,1-1 0,0 0 0,-1 0 0,1-1 0,-1 1 0,1-1 0,0 0 0,-1-1 0,1 0 0,-1 1 0,0-2 0,0 1 0,0 0 0,0-1 0,0 0 0,6-5 0,-3-1 32,-1 0 0,0-1 0,-1 0 0,0 0 0,0 0 1,-1-1-1,0 0 0,3-11 0,22-98 238,-21 79-227,1-5-17,-2-1-1,-3 1 1,1-57 0,-6 102-44,-1-1 1,1 1-1,0-1 1,0 1-1,0-1 1,0 1-1,0-1 0,0 1 1,1-1-1,-1 1 1,0-1-1,1 1 0,-1-1 1,1 1-1,0 0 1,-1-1-1,1 1 0,0 0 1,0-1-1,1 0 1,-1 1-72,1 16-3088,6 0 1372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14:36.355"/>
    </inkml:context>
    <inkml:brush xml:id="br0">
      <inkml:brushProperty name="width" value="0.2" units="cm"/>
      <inkml:brushProperty name="height" value="0.2" units="cm"/>
      <inkml:brushProperty name="color" value="#AB008B"/>
    </inkml:brush>
  </inkml:definitions>
  <inkml:trace contextRef="#ctx0" brushRef="#br0">567 4970 176,'9'-2'3606,"-9"2"-3528,0-349 239,0 333-308,-2-1-1,0 1 0,-1 0 0,0 0 0,-7-19 0,-35-77 55,13 35-11,-40-75-7,50 109-39,-46-112 3,19 44 3,-8-23-8,33 71 3,13 39-7,2-1 0,-12-46 0,9 18 0,5 25 0,-4-34 0,2 7-2,-23-84-1,-2-3 9,-3-137 16,34 22-21,5 137-1,-2-449 0,15 390 0,-3 82 0,-9 63 0,-2 9 0,2 0 0,0 1 0,9-29 0,1 6 0,3-9 0,30-74 0,-14 57-6,40-78-4,-51 113 10,0 0-3,42-59-1,-31 57 3,130-157-22,-108 140 18,2 3-1,64-47 0,-91 81 3,2 1 1,0 1-1,1 2 1,58-20-1,-1-1 0,-49 20 0,-1 2 0,2 1-1,0 3 1,50-8 0,38-10-6,-75 15 17,85-11 0,73 2-7,-3 20-41,-110 5 32,-72 0 10,46 7 0,-44-4 3,50 2 1,-63-6-8,-1 0 1,0 1-1,1 1 1,-1 1 0,0 0-1,18 8 1,84 43-18,-85-39 18,111 67-1,-26-13 18,-84-44-14,-16-11 4,4 3 0,-1 2 0,33 37 0,-51-54-4,1 0 0,0 0 0,0 0-1,0 0 1,1-1 0,-1 0 0,5 3 0,-5-4-1,0 1 1,0 0-1,-1 0 1,1 0-1,0 0 1,-1 0-1,0 1 1,1-1-1,1 3 1,1 1 6,0 0 1,0 0-1,1 0 1,-1-1 0,1 0-1,7 4 1,9 8 24,-21-16 80,-2-6-143,-2-2-203,-1-1 1,0 1-1,0 0 0,-1 0 1,0 0-1,-7-7 1,-16-23-1763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14:37.755"/>
    </inkml:context>
    <inkml:brush xml:id="br0">
      <inkml:brushProperty name="width" value="0.2" units="cm"/>
      <inkml:brushProperty name="height" value="0.2" units="cm"/>
      <inkml:brushProperty name="color" value="#AB008B"/>
    </inkml:brush>
  </inkml:definitions>
  <inkml:trace contextRef="#ctx0" brushRef="#br0">7 1022 160,'-6'7'4131,"6"-7"-4107,712 0 234,-674 0-239,0-3 0,47-8-1,-76 11-10,-8 1-6,0-1 0,0 0 0,0 0 0,0 0 0,0 0 0,0 0 0,0 0 0,0-1-1,0 1 1,0 0 0,0 0 0,0-1 0,-1 1 0,1-1 0,0 1 0,0-1 0,0 1-1,-1-1 1,1 1 0,0-1 0,0 1 0,0-2 0,1 0 306,-1 2-181,-1 0-117,1 0 0,-1 0 0,0 0 0,1 0-1,-1 0 1,0 0 0,1 0 0,-1 0 0,0 0-1,1 0 1,-1-1 0,0 1 0,1 0 0,-1 0-1,0 0 1,1 0 0,-1-1 0,0 1-1,0 0 1,1 0 0,-1-1 0,0 1 0,0 0-1,0-1 1,1 1 0,-1 0 0,0 0 0,0-1-1,0 1 1,0 0 0,0-1 0,1 1 0,-1-1-1,0 1 1,0 0 0,0-1 0,0 1 0,0 0-1,0-1 1,0 1 0,-1-1 0,-14-197 571,0 41-585,7-417 67,8 509-25,-38 64-3812,28 1 2438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14:49.962"/>
    </inkml:context>
    <inkml:brush xml:id="br0">
      <inkml:brushProperty name="width" value="0.2" units="cm"/>
      <inkml:brushProperty name="height" value="0.2" units="cm"/>
      <inkml:brushProperty name="color" value="#AB008B"/>
    </inkml:brush>
  </inkml:definitions>
  <inkml:trace contextRef="#ctx0" brushRef="#br0">8204 2080 8,'0'0'627,"10"6"1353,-10-4-1936,-1 0-24,1 1 0,-1-1 1,1 1-1,-1-1 0,0 1 1,0-1-1,0 0 0,-1 1 0,1-1 1,0 0-1,-1 0 0,1 0 1,-5 4-1,-30 27 138,13-11 66,13-10-194,1-1 0,-1 0 0,-1-1 0,0 0 0,-20 13 0,11-7 26,5 0-7,13-14-43,1 0 0,-1 0-1,1 0 1,-1-1 0,0 1-1,0 0 1,1-1 0,-1 0 0,0 1-1,0-1 1,-4 2 0,-80 44 146,44-22-79,34-19-38,1-1 0,-1 0-1,-13 6 1,5-4 17,1 1 1,-21 14 0,21-12-29,0-1 1,-22 10 0,-47 14 62,-1-4 1,-119 24-1,128-37-81,-200 30 68,140-27-41,-5 1-1,-102 10 79,23-7 10,123-14-89,-72 3-1,54-10 22,24 0 39,-133-13-1,62-6-47,-79-13 59,-120-27 57,140 24-80,147 17-63,-111-37 0,32 6 89,-188-52-9,218 60-36,83 25-61,-107-38 22,104 37-28,1-2 0,0-2 1,-58-36-1,65 35 30,-1 1 1,-1 2-1,-61-20 1,17 7-3,57 21-22,-210-80 0,15 28 96,191 53-96,15 3 0,-1 1 0,-18-10 0,0-1-4,-39-13 0,46 20-5,1-2 1,0 0-1,-41-26 0,29 14 15,-47-21 1,4 3 46,-53-26 2,70 38-30,16 9-18,33 15-6,0-1-1,1 0 1,0-1-1,0 0 1,-12-9-1,18 11 0,-1 0-1,1 0 0,0 1 1,-12-5-1,11 6 0,0-1-1,1-1 1,-1 1-1,-9-8 1,-90-57-15,-14-17-38,87 64 38,-51-37 72,-48-31 47,126 85-114,1 0-1,-1-1 1,1 1 0,0-1-1,1 0 1,-7-9 0,-19-19 13,-83-68 27,-23-35 35,62 58-127,16 20 183,9 11-129,17 21 1,23 20 19,1 0 0,-1-1-1,-8-10 1,-79-75-14,66 56 10,22 28-55,7 7 44,0 1 0,-1-1 1,1 1-1,0-1 1,0 0-1,0 0 0,0 0 1,0 0-1,0 0 1,0 0-1,0 0 0,0 0 1,0 0-1,1 0 1,-1 0-1,0 0 0,1-1 1,-1 1-1,0-3 1,-8-15 57,0 8-28,-19-36-37,24 41 9,1 0 0,0 0 1,0-1-1,1 1 0,-1-1 0,-1-10 0,-5-11 4,-40-73 61,49 99-65,-1 1 0,1-1 0,-1 0 0,0 1 0,1-1 0,-1 1 0,0 0 0,0-1 0,0 1 0,0-1 0,0 1 0,0 0 0,0 0 0,0 0 0,-1 0 0,1 0 0,0 0 0,-1 0 0,1 0 0,-1 0 0,1 0 0,-2 0 0,-2-1-43,-22-16-486,0-1 0,-33-32 1,35 29-159,-24-19-1372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5:27.237"/>
    </inkml:context>
    <inkml:brush xml:id="br0">
      <inkml:brushProperty name="width" value="0.2" units="cm"/>
      <inkml:brushProperty name="height" value="0.2" units="cm"/>
      <inkml:brushProperty name="color" value="#AB008B"/>
    </inkml:brush>
  </inkml:definitions>
  <inkml:trace contextRef="#ctx0" brushRef="#br0">92 89 624,'0'0'1077,"-9"-10"-961,0-3-66,4 7-8,1 0 1,-1 0-1,0 0 1,-1 1-1,-8-8 0,1 7 601,12 6-609,0 0 1,0-1-1,0 1 1,0-1-1,0 1 0,0-1 1,0 1-1,0-1 0,0 0 1,0 1-1,0-1 0,0 0 1,0 0-1,0 0 1,1 0-1,-1 0 0,-1-1 1,2 2-29,1 0 1,-1 0 0,0 0 0,0-1-1,0 1 1,0 0 0,0 0 0,0 0-1,0 0 1,0 0 0,0 0 0,0-1-1,0 1 1,0 0 0,0 0 0,0 0-1,0 0 1,0 0 0,0-1 0,0 1-1,0 0 1,0 0 0,0 0 0,0 0-1,0 0 1,0 0 0,-1-1 0,1 1 0,0 0-1,0 0 1,0 0 0,0 0 0,0 0-1,0 0 1,0 0 0,0 0 0,-1 0-1,1-1 1,0 1 0,0 0 0,0 0-1,0 0 1,0 0 0,0 0 0,-1 0-1,1 0 1,0 0 0,0 0 0,0 0-1,0 0 1,0 0 0,0 0 0,-1 0-1,1 0 1,0 0 0,0 0 0,0 17-8,11 26-30,26 61 0,-11-35 30,73 196 8,-94-249-6,-4-11 1,1 0-1,0 0 1,-1 0-1,2 0 1,-1 0 0,0 0-1,1-1 1,4 7 0,-6-10 32,0-1-19,0 0 0,0 0 0,0 0-1,-1 1 1,1-1 0,0 0-1,0 0 1,0-1 0,-1 1 0,1 0-1,0 0 1,0 0 0,-1 0 0,1-1-1,0 1 1,0 0 0,-1-1-1,1 1 1,0 0 0,0-1 0,116-138 500,-80 92-519,2 1-1,2 1 1,53-43-1,-80 79 5,7-6 0,-20 11-1,-1 3-6,-17 13-789,-49 36-645,32-24 246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14:51.453"/>
    </inkml:context>
    <inkml:brush xml:id="br0">
      <inkml:brushProperty name="width" value="0.2" units="cm"/>
      <inkml:brushProperty name="height" value="0.2" units="cm"/>
      <inkml:brushProperty name="color" value="#AB008B"/>
    </inkml:brush>
  </inkml:definitions>
  <inkml:trace contextRef="#ctx0" brushRef="#br0">613 1327 4372,'-611'-1326'0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14:57.911"/>
    </inkml:context>
    <inkml:brush xml:id="br0">
      <inkml:brushProperty name="width" value="0.2" units="cm"/>
      <inkml:brushProperty name="height" value="0.2" units="cm"/>
      <inkml:brushProperty name="color" value="#AB008B"/>
    </inkml:brush>
  </inkml:definitions>
  <inkml:trace contextRef="#ctx0" brushRef="#br0">26 2 224,'0'0'2425,"-26"0"-2141,31 0-281,34-1 23,1 2-1,-1 2 0,45 9 0,319 70 74,-45-30 20,-155-26-31,-146-21-65,-40-5-20,0 2 1,26 5-1,-31-6-3,-12-1 0,0 0 0,0 0 0,1 0 0,-1 0 0,0 0 0,1 0 0,-1 0 0,0 0-1,0 0 1,1 0 0,-1 0 0,0 0 0,1 0 0,-1 0 0,0 0 0,0 0 0,1 0 0,-1 0 0,0 0 0,1 0 0,-1 1 0,0-1 0,0 0 0,1 0-1,-1 0 1,0 0 0,0 1 0,0-1 0,1 0 0,-1 0 0,0 1 0,0-1 0,0 0 0,0 0 0,0 1 0,1-1 0,-1 0 0,0 0 0,0 1 0,0-1 0,0 0-1,0 1 1,0-1 0,0 2-14,0-1-5,0 0 16,-1-1-1,1 1 1,0 0-1,-1 0 1,1 0-1,-1-1 1,1 1 0,-1 0-1,1-1 1,-1 1-1,1 0 1,-1-1-1,0 1 1,1-1 0,-1 1-1,0-1 1,0 1-1,1-1 1,-1 0-1,0 1 1,0-1 0,0 0-1,1 0 1,-1 1-1,0-1 1,0 0-1,-1 0 1,-1 1-34,-71 27-978,36-19-57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20:18.748"/>
    </inkml:context>
    <inkml:brush xml:id="br0">
      <inkml:brushProperty name="width" value="0.2" units="cm"/>
      <inkml:brushProperty name="height" value="0.2" units="cm"/>
      <inkml:brushProperty name="color" value="#AB008B"/>
    </inkml:brush>
  </inkml:definitions>
  <inkml:trace contextRef="#ctx0" brushRef="#br0">5693 2547 128,'0'0'739,"0"37"81,0-35-965,0-1 197,1-1-1,-1 1 1,0-1 0,0 1 0,0 0-1,0-1 1,0 1 0,0-1-1,0 1 1,0-1 0,0 1 0,0 0-1,0-1 1,0 1 0,0-1-1,0 1 1,0-1 0,-1 1 0,1 0-1,0-1 1,0 1 0,-1-1-1,1 1 1,0-1 0,-1 0 0,1 1-1,-1-1 1,1 1 0,-1-1-1,1 0 1,0 1 0,-1-1 0,1 0-1,-1 1 1,0-1 0,1 0-1,-1 0 1,1 1 0,-1-1-1,1 0 1,-1 0 0,1 0 0,-2 0-1,-1 0 283,-11-4-122,8-1-190,1 0 0,-1-1 0,1 0 0,1 0 0,-9-13 0,-10-14 87,-227-332 276,135 179-208,28 45-40,-32-44 158,67 110-203,28 38-35,-35-39 0,-44-50 32,-56-60 123,-41-32 124,192 209-321,-29-28 22,-2 1 0,-50-36-1,-6-5-2,42 32-26,-117-74 1,-66-36 66,159 107-59,12 8-16,-72-34 1,91 53-22,-6-4-32,-1 2 1,-78-21-1,-185-12 74,193 37-18,-19 4 5,78 9-2,-202 2 18,152 6-63,-88-4 43,-233 6 40,191 20-44,61-5 1,137-14 3,-65 4 6,96-8-10,0 1 0,0 1 0,0 0 0,1 1-1,-1 1 1,-19 9 0,-9 2-7,-4-1-4,22-8 2,0 2 1,-38 17 0,43-16 6,-34 11 1,11-5 0,37-13-2,0 0 1,1 0-1,-1 0 0,-8 8 1,9-6-7,0-2 1,0 1-1,-1-1 0,-10 6 1,11-7 5,-1 1 0,1 0 1,0 0-1,0 1 0,0-1 1,-8 9-1,-4 3-2,10-10 4,-9 7-19,0 0 0,0 2 1,1-1-1,1 2 0,1 0 0,0 1 1,1 0-1,-11 18 0,1 3-1,18-32 20,0 0 0,1 0 0,0 1 0,1-1 0,-1 1 0,-2 9 0,-14 23-15,15-32 4,1 1 0,-1-1 0,1 1 0,-4 13 0,-37 258-188,29-161 204,14-94-21,0 42 1,2-46 6,-1 0 0,-3 31 0,-2-26 8,1 0-1,0 35 0,-10 56 9,14 450-45,1-541 37,1-1 0,10 43 0,0-5-1,-4-18-2,1 17 0,-9-56-35,12-6-456,-5-25 3,35-192-1547,-15 92 455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20:19.781"/>
    </inkml:context>
    <inkml:brush xml:id="br0">
      <inkml:brushProperty name="width" value="0.2" units="cm"/>
      <inkml:brushProperty name="height" value="0.2" units="cm"/>
      <inkml:brushProperty name="color" value="#AB008B"/>
    </inkml:brush>
  </inkml:definitions>
  <inkml:trace contextRef="#ctx0" brushRef="#br0">0 106 48,'0'0'4773,"0"2"-4768,1 14-21,0 0 0,1 0 0,1 0 0,1-1-1,9 29 1,38 72 31,-37-87-22,34 80 7,24 47-12,13-13-17,-83-141 28,-1 0 1,0 0-1,1 0 1,-1-1-1,1 1 1,-1 0-1,1-1 1,0 1-1,-1-1 1,1 1-1,0-1 1,0 0-1,0 0 1,0 0-1,0 0 1,1 0-1,-1-1 1,0 1-1,0-1 1,0 1-1,1-1 1,-1 0-1,0 1 1,1-1-1,-1-1 1,0 1-1,0 0 1,4-1-1,8 0 1,-12 1 0,1 0 0,-1 0 0,1 0 1,-1-1-1,1 1 0,-1-1 0,0 1 0,1-1 0,-1 0 0,0 0 0,0 0 1,0 0-1,0-1 0,4-2 0,21-28 6,-14 13 1,123-154 133,295-289 1,-413 446-138,-12 11-2,0 0 0,0-1 0,0 0 0,-1 0 0,9-12 0,-13 17 0,-1-1-1,1 1 1,0-1 0,-1 1 0,1 0 0,0-1 0,0 1-1,0 0 1,0 0 0,0 0 0,0 0 0,0 0 0,0 0 0,1 0-1,-1 0 1,0 0 0,0 0 0,1 1 0,-1-1 0,1 1-1,-1-1 1,3 0 0,-2 1 32,-2-2-344,-1 1 237,1 1-1,0-1 1,-1 0 0,1 0 0,-1 0-1,0 1 1,1-1 0,-1 0-1,0 1 1,1-1 0,-1 0 0,0 1-1,0-1 1,1 1 0,-1-1-1,0 1 1,0 0 0,0-1 0,0 1-1,0 0 1,0-1 0,0 1-1,-1 0 1,-31-6-715,27 6 590,-38-2-733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20:21.279"/>
    </inkml:context>
    <inkml:brush xml:id="br0">
      <inkml:brushProperty name="width" value="0.2" units="cm"/>
      <inkml:brushProperty name="height" value="0.2" units="cm"/>
      <inkml:brushProperty name="color" value="#AB008B"/>
    </inkml:brush>
  </inkml:definitions>
  <inkml:trace contextRef="#ctx0" brushRef="#br0">45 1 520,'0'0'1432,"0"0"-1372,-1 0 0,1 0 0,-1 0 0,1-1 0,-1 1 0,1 0 0,-1 0 0,1 0 0,-1 0 0,1 0 0,-1 0-1,1 0 1,-1 0 0,1 0 0,-1 0 0,1 1 0,-1-1 0,1 0 0,-1 0 0,1 0 0,-1 1 0,1-1 0,0 0 0,-1 0 0,1 1 0,-1-1 0,1 0 0,0 1 0,-1-1 0,0 1 0,5 60 139,2 0 0,19 79 1,-1-5-93,-19-104-90,6 41 32,3 118 0,-14 148 330,-7-333-301,7-5-75,-1 0 0,1 0 0,0 0 0,-1 0-1,1 1 1,0-1 0,-1 0 0,1 0-1,0 0 1,-1 0 0,1 1 0,0-1-1,-1 0 1,1 0 0,0 0 0,-1 1-1,1-1 1,0 0 0,0 1 0,-1-1 0,1 0-1,0 1 1,0-1 0,0 0 0,0 1-1,-1-1 1,1 0 0,0 1 0,0-1-1,0 0 1,0 1 0,-1 3 35,0 0 0,0-1 1,0 1-1,-1-1 0,0 0 0,1 1 0,-1-1 1,0 0-1,-1 0 0,-4 5 0,-12 21 209,14-16-236,3-8-10,0 1 0,-1-1 1,1 0-1,-1 0 0,0 0 0,0-1 1,-6 6-1,3 2-8,6-10-6,-1 1-1,0-1 1,0 1 0,-1-1-1,1 1 1,0-1-1,-1 0 1,1 0-1,-1 0 1,0 0 0,0 0-1,0 0 1,-3 2-1,5-12-279,2-93-1436,11 23 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20:22.349"/>
    </inkml:context>
    <inkml:brush xml:id="br0">
      <inkml:brushProperty name="width" value="0.2" units="cm"/>
      <inkml:brushProperty name="height" value="0.2" units="cm"/>
      <inkml:brushProperty name="color" value="#AB008B"/>
    </inkml:brush>
  </inkml:definitions>
  <inkml:trace contextRef="#ctx0" brushRef="#br0">134 248 376,'0'0'1600,"-5"-8"-1328,1 2-202,1 3-22,1 0-1,0-1 1,0 1-1,0-1 1,0 0-1,1 0 1,-1 0-1,1 0 1,0 0-1,0 0 1,0 0-1,0-7 1,1 10-37,0 1-1,1-1 1,-1 1-1,0 0 1,0-1-1,0 1 1,0-1-1,-1 1 1,1-1-1,0 1 1,0 0-1,0-1 1,0 1-1,0-1 1,0 1-1,-1 0 1,1-1-1,0 1 1,0 0-1,-1-1 1,1 1-1,0 0 1,-1-1 0,1 1-1,0 0 1,-1 0-1,1-1 1,0 1-1,-1 0 1,1 0-1,0-1 1,-1 1-1,1 0 1,-1 0-1,1 0 1,0 0-1,-1 0 1,1 0-1,-1 0 1,1 0-1,-1 0 1,1 0-1,0 0 1,-1 0-1,0 0 1,-1 0 205,-1-2-24,-36-45 253,34 24-293,-4 0-76,-21-46 86,27 68 139,2 9-251,5 23-114,-4-28 75,11 65-30,30 99 0,5 26 28,0 155 5,-38-287-7,-1 100 0,-7-160-7,0 0 0,0 0 0,1-1 0,-1 1-1,0 0 1,0 0 0,1 0 0,-1-1 0,0 1 0,1 0 0,-1 0 0,1-1 0,-1 1 0,1-1 0,-1 1 0,1 0 0,-1-1 0,1 1 0,0-1 0,-1 1 0,1-1 0,0 1 0,0-1 0,-1 0 0,1 1 0,0-1 0,0 0 0,-1 0 0,1 1-1,0-1 1,0 0 0,0 0 0,0 0 0,-1 0 0,3 0 0,17-2 4,-18 2-2,0 0 0,-1 0 0,1-1 0,0 1-1,0 0 1,0-1 0,-1 1 0,1-1 0,0 0-1,0 0 1,-1 1 0,1-1 0,-1 0 0,1-1-1,-1 1 1,1 0 0,-1 0 0,0 0 0,1-1-1,-1 1 1,2-4 0,9-7 17,12-5-1,1 1 0,0 1-1,43-18 1,-36 18 2,4-1-17,2 2 1,-1 2 0,2 1-1,-1 2 1,1 1 0,1 2 0,-1 2-1,64 2 1,0 2-24,-100 0-51,-6-12-1116,-9-46 184,-3-13-349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18:19.734"/>
    </inkml:context>
    <inkml:brush xml:id="br0">
      <inkml:brushProperty name="width" value="0.2" units="cm"/>
      <inkml:brushProperty name="height" value="0.2" units="cm"/>
      <inkml:brushProperty name="color" value="#AB008B"/>
    </inkml:brush>
  </inkml:definitions>
  <inkml:trace contextRef="#ctx0" brushRef="#br0">1 574 680,'0'0'220,"23"1"1717,38 48-1798,14 12-2,126 79-1,-173-124-113,0-1 1,2-1 0,-1-2 0,2-1-1,-1-1 1,2-2 0,-1 0 0,53 3 0,150-8 184,-136-4-180,-49 0 12,-1-3 0,0-2 0,-1-2 0,55-16 0,178-72 132,-243 82-148,0-1 1,-1-2 0,0-2 0,58-42-1,-82 51-3,0 0-1,0-1 0,-1-1 0,0 0 0,-1 0 1,11-19-1,-16 21-2,0 1 1,0-1-1,-1 0 1,0 0-1,-1 0 0,-1-1 1,1 1-1,-1-1 1,-1 1-1,0-17 1,0-1-8,0 19-6,-1 0 0,0 0 0,0 0 0,0 0-1,-1 0 1,-1 0 0,1 1 0,-2-1 0,1 0 0,-1 1 0,0-1-1,-5-8 1,-15-18-22,-1 1 1,-1 1-1,-2 1 0,-2 2 0,-47-41 0,68 65 15,0 0 0,-1 0 0,1 1-1,-1 1 1,-1 0 0,1 0 0,-1 0 0,1 1 0,-15-2 0,-3 1-8,1 2 0,-35 1 0,59 1 7,0 0 1,0 1-1,0-1 0,0 1 0,0 0 0,0-1 0,0 1 0,0 0 0,0 0 0,0 1 1,0-1-1,0 0 0,1 0 0,-1 1 0,0-1 0,1 1 0,-1 0 0,1-1 0,0 1 1,0 0-1,-1 0 0,1 0 0,0 0 0,-1 3 0,-1 3-7,0 1-1,0 0 1,1 0 0,-3 15-1,1 9 8,2 1 0,1-1 0,2 0-1,1 1 1,1-1 0,2 0 0,2 0-1,1-1 1,1 0 0,1 0-1,2-1 1,2-1 0,0 0 0,2 0-1,1-2 1,2 0 0,40 47 0,70 60-5,-108-116 9,1-2-1,0 0 0,1-2 0,45 24 0,10-4 27,111 35-1,-147-58 12,0-2-1,0-1 0,1-3 1,73 2-1,-32-7 25,-25 1-15,0-2 1,0-3-1,105-19 1,-93 5-3,-2-2 1,105-45 0,-153 54-19,-1-1-1,0 0 1,-1-2 0,0 0 0,0-1 0,-2-1 0,0-1 0,-1 0 0,0-1 0,-1-1 0,-1 0-1,13-24 1,41-65 60,24-45-74,-62 98-25,-22 43 15,-1 0 0,0 0 1,-1-1-1,-1 0 1,0-1-1,0 1 1,-1-1-1,-1 0 1,0 0-1,1-21 1,-3 6-1,0 15-20,-1 0 0,-1 0 1,-2-18-1,2 27 12,0 0 1,0 0-1,0 0 1,-1 0-1,0 1 0,0-1 1,0 0-1,0 1 1,0-1-1,-1 1 1,1 0-1,-1 0 1,0 0-1,-5-4 1,-11-7-2,-1 0 0,0 2 0,-1 1 0,0 0 0,-1 2 0,-44-14 0,34 14-14,-1 3-1,0 0 1,0 2 0,-45 0 0,76 5 16,0-1 0,0 1 0,0-1 0,0 1 0,0 0 0,0 0 0,0 0 0,0 0 0,0 1 0,1-1 0,-1 0 0,0 1 0,1-1 0,0 1 0,-1-1 0,1 1 0,0 0 0,-1 0 0,1-1 0,-1 3 0,-23 49-16,19-39 0,-10 22 19,2 0 0,1 2 0,2 0 0,1 0 0,2 1 0,2 0 0,-2 70 0,7-62 1,0-28-1,0-1 0,1 0 0,1 1 0,1-1 0,0 0 1,1 0-1,2 0 0,8 26 0,6-5-6,1-1 0,2-1 0,1-1 1,2-1-1,1-1 0,33 32 0,-18-23 15,-11-11-7,42 35 0,-60-58 1,0-1 0,0 0 1,1 0-1,0-1 0,0-1 0,1 0 1,23 7-1,15-2 22,82 8 0,-29-6 31,-63-3-41,-1 2-1,0 1 1,0 3 0,57 30 0,-60-27-4,-1 2 0,-1 1 0,57 47 0,-74-53-7,-2 0 1,0 2-1,-1-1 1,-1 2 0,-1 0-1,0 1 1,-2 0-1,13 28 1,-14-23-1,-2 0 1,-1 1-1,-1 1 1,-1-1-1,-2 1 0,0 0 1,-2 0-1,-1 30 1,0 4 8,-2 0 1,-3 0 0,-3 0 0,-18 73 0,11-104-227,6-27-664,2-17-611,5-8-282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18:20.878"/>
    </inkml:context>
    <inkml:brush xml:id="br0">
      <inkml:brushProperty name="width" value="0.2" units="cm"/>
      <inkml:brushProperty name="height" value="0.2" units="cm"/>
      <inkml:brushProperty name="color" value="#AB008B"/>
    </inkml:brush>
  </inkml:definitions>
  <inkml:trace contextRef="#ctx0" brushRef="#br0">1 1 1240,'0'0'2373,"3"0"-2285,-1 0-1,1 0 1,0 0-1,0 0 1,0 0-1,0 0 1,-1 1-1,1 0 1,3 0-1,4 6-49,-1 0-1,0 1 1,0-1-1,0 2 1,12 15-1,35 54 74,-49-68-103,56 89 35,76 163 0,27 118-1,-130-293-25,-33-77-16,-2-9 2,-1 0 1,0-1-1,0 1 1,0 0 0,0 0-1,1 0 1,-1-1 0,0 1-1,1 0 1,-1 0 0,0-1-1,1 1 1,-1 0 0,1-1-1,-1 1 1,1-1-1,-1 1 1,1 0 0,0-1-1,-1 1 1,1-1 0,0 0-1,0 1 1,3-27 416,5-8-319,1 1 0,2 0 0,1 0 0,2 1 0,0 1 0,3 1 0,31-43 0,-22 38-102,2 1-1,1 2 0,2 1 0,1 2 0,58-40 0,125-69 25,50-35-226,-255 166 101,-8 5 53,-1 1 1,1-1 0,-1 1 0,0-1 0,0 0 0,0 0 0,0 0 0,0 0 0,-1 0 0,1 0 0,0 0-1,1-4 1,-3 0-449,-16 8-72,-22 10-248,-39 18 1,13-6-291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18:33.434"/>
    </inkml:context>
    <inkml:brush xml:id="br0">
      <inkml:brushProperty name="width" value="0.2" units="cm"/>
      <inkml:brushProperty name="height" value="0.2" units="cm"/>
      <inkml:brushProperty name="color" value="#AB008B"/>
    </inkml:brush>
  </inkml:definitions>
  <inkml:trace contextRef="#ctx0" brushRef="#br0">1 6 128,'0'0'575,"8"17"385,5-16-401,16-1 96,-28 0-615,-1 0-1,1 0 0,0 0 1,-1 0-1,1 0 0,0 0 1,-1 0-1,1-1 1,-1 1-1,1 0 0,-1 0 1,1-1-1,0 1 0,-1 0 1,1-1-1,-1 1 1,1-1-1,-1 1 0,0 0 1,1-1-1,-1 1 0,1-1 1,-1 1-1,0-1 1,1 1-1,-1-1 0,0 0 1,0 1-1,1-1 0,-1 1 1,0-1-1,0 0 1,0 0-1,3-10 118,4 17 126,6 18 110,-4 0-387,-2-1 0,0 2 0,-2-1 0,0 1 0,0 25 0,0 130 42,-5-144-45,0 12 32,0-28-85,0-18-72,0-6-95,0-114-1426,0 54 24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4:18:34.493"/>
    </inkml:context>
    <inkml:brush xml:id="br0">
      <inkml:brushProperty name="width" value="0.2" units="cm"/>
      <inkml:brushProperty name="height" value="0.2" units="cm"/>
      <inkml:brushProperty name="color" value="#AB008B"/>
    </inkml:brush>
  </inkml:definitions>
  <inkml:trace contextRef="#ctx0" brushRef="#br0">1 17 224,'14'-5'4910,"-13"5"-4906,-1 0 0,1 0 1,0 0-1,0 0 0,-1 0 0,1 0 0,0 0 0,0 0 0,-1 0 0,1 1 0,0-1 0,-1 0 0,1 1 0,-1-1 0,1 0 0,0 1 0,-1-1 0,1 1 0,-1-1 0,1 1 1,-1-1-1,2 2 0,18 15 49,14 14-55,-2 2-1,-1 1 1,-1 2 0,-3 1 0,0 1-1,25 51 1,-36-64 10,-13-21-3,0 1 0,0-1-1,0 1 1,0-1 0,-1 1 0,0 0-1,0 0 1,0 0 0,-1 0-1,2 10 1,-3-14 48,1 0-48,-1-1 0,0 0 0,0 0 0,0 0-1,1 0 1,-1 0 0,0 0 0,0 0 0,1 0 0,-1 0-1,0 0 1,0 0 0,1 0 0,-1 0 0,0 0 0,0 0-1,1 0 1,-1 0 0,0-1 0,0 1 0,0 0 0,1 0-1,-1 0 1,0 0 0,0 0 0,0 0 0,1-1-1,-1 1 1,0 0 0,0 0 0,0 0 0,0-1 0,1 1-1,-1 0 1,0 0 0,0 0 0,0-1 0,0 1 0,0 0-1,0 0 1,0-1 0,0 1 0,0 0 0,0 0 0,0-1-1,6-15 89,-5 13-53,16-47 262,24-60-231,-33 91-82,1-1 0,0 1 0,2 1-1,0 0 1,1 0 0,0 1 0,2 1-1,23-23 1,-27 32 351,-14-11-4130,-16 5 2910,-2-3-371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5:31.611"/>
    </inkml:context>
    <inkml:brush xml:id="br0">
      <inkml:brushProperty name="width" value="0.2" units="cm"/>
      <inkml:brushProperty name="height" value="0.2" units="cm"/>
      <inkml:brushProperty name="color" value="#AB008B"/>
    </inkml:brush>
  </inkml:definitions>
  <inkml:trace contextRef="#ctx0" brushRef="#br0">229 1 464,'0'0'620,"-36"14"359,-5 5-942,24-11 0,-1 1-1,1 0 1,-19 14 0,32-20-32,0 1 0,0-1 1,0 1-1,0 0 0,0 0 0,1 0 1,0 1-1,0-1 0,0 1 0,1 0 1,-1-1-1,1 1 0,0 0 0,0 0 1,1 1-1,-2 6 0,-5 78 1,3 116 1,6-152-5,0-42-2,0 0 0,1 0 0,1-1 0,0 1 0,0-1 0,1 1 0,1-1 1,-1 0-1,8 11 0,14 34 7,69 158 1,-56-149-7,-25-44 2,0 1-1,11 28 1,-12-22-2,-2 1 0,-2 0 0,0 1-1,-2-1 1,-1 2 0,-2-1 0,2 44 0,-6-36-1,1-19 2,0 0-1,-1 0 1,-2 0 0,1 1 0,-2-2 0,-1 1 0,0 0 0,-15 35 0,13-40 3,-1 1 1,2 0-1,0 0 0,0 0 1,2 1-1,0-1 0,0 1 1,0 29-1,3-9 12,1 0-1,1-1 1,3 0-1,0 0 1,2 0-1,13 38 1,-4-29 28,0-1 0,3-1 0,32 53 0,-51-95-54,0 0 0,0 1 0,0-1 0,0 0 0,0 0 0,0 0 0,1 1 0,-1-1 0,0 0 0,0 0 1,0 0-1,0 1 0,0-1 0,1 0 0,-1 0 0,0 0 0,0 0 0,0 1 0,1-1 0,-1 0 0,0 0 0,0 0 0,0 0 0,1 0 0,-1 0 0,0 0 0,0 0 0,1 0 0,-1 0 0,0 0 0,0 0 1,0 0-1,1 0 0,-1 0 0,0 0 0,0 0 0,1 0 0,-1 0 0,0 0 0,0 0 0,1 0 0,-1 0 0,0 0 0,0 0 0,0 0 0,1-1 0,-1 1 0,0 0 0,0 0 0,0 0 0,0 0 0,1-1 1,-1 1-1,0 0 0,0 0 0,0 0 0,0-1 0,0 1 0,0 0 0,0 0 0,1 0 0,-1-1 0,0 1 0,0 0 0,0 0 0,0-1 0,0 1 0,0 0 0,0-1 0,0-11-860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5:32.696"/>
    </inkml:context>
    <inkml:brush xml:id="br0">
      <inkml:brushProperty name="width" value="0.2" units="cm"/>
      <inkml:brushProperty name="height" value="0.2" units="cm"/>
      <inkml:brushProperty name="color" value="#AB008B"/>
    </inkml:brush>
  </inkml:definitions>
  <inkml:trace contextRef="#ctx0" brushRef="#br0">0 1 608,'0'0'2245,"3"3"-2213,75 80 379,215 212 57,-271-277-411,38 26 1,-53-39-40,0-1 1,0 0-1,1-1 1,-1 0-1,1 0 0,-1 0 1,1-1-1,0 0 1,0-1-1,10 1 0,-15-2 0,0 0-1,-1 0 1,0-1 0,1 1-1,-1-1 1,1 0-1,-1 0 1,0 0-1,1 0 1,-1 0-1,0 0 1,0-1-1,0 1 1,0-1 0,0 1-1,3-4 1,24-34 216,-21 27-181,36-61 18,-3-2-1,41-102 0,-80 172-69,-1 1-1,1 0 0,-1-1 1,-1 1-1,1 0 0,-1-1 1,1 1-1,-2-9 0,1 0-121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00.223"/>
    </inkml:context>
    <inkml:brush xml:id="br0">
      <inkml:brushProperty name="width" value="0.2" units="cm"/>
      <inkml:brushProperty name="height" value="0.2" units="cm"/>
      <inkml:brushProperty name="color" value="#AB008B"/>
    </inkml:brush>
  </inkml:definitions>
  <inkml:trace contextRef="#ctx0" brushRef="#br0">0 2864 32,'0'0'2585,"1"-10"-2531,5-11-49,2 1 1,0 0-1,1 0 1,0 1-1,2 0 1,0 1-1,18-21 1,107-113-16,-111 126 9,12-10 1,67-48 0,-24 22 0,108-98-4,105-86-15,362-210 18,-386 279 1,-51 42 0,291-132 0,21 47 4,14 45-1,-129 63 1,642-90 0,-220 123 46,15 18-30,-292 33 295,-529 28-315,229 10 0,53 22 13,293 43 22,-241-17-25,106 21 31,-7 36 53,-355-74-76,-1 6 0,140 82 0,25 12 46,-128-76-41,-15-8 3,130 78-1,-221-108 22,-1 1-1,-2 2 0,0 1 0,-2 2 0,-2 2 0,-1 0 0,48 74 1,-64-88-29,1-1 0,2-1 1,0 0-1,0-1 0,2-1 0,0-1 1,28 17-1,167 83 146,-142-80-157,-37-18 8,-19-11-2,-1 1-1,0 0 0,0 1 0,-1 1 0,0 0 0,-1 1 0,24 24 0,3 23-52,-30-29 37,-11-29 2,1 1-1,-1 0 1,0 0-1,0-1 1,1 1 0,-1 0-1,0 0 1,0-1-1,0 1 1,0 0 0,0 0-1,0-1 1,0 1 0,0 0-1,0 0 1,0 0-1,0-1 1,-1 1 0,1 0-1,0 0 1,-1-1-1,1 1 1,0 0 0,-1-1-1,1 1 1,-1 0-1,1-1 1,-1 1 0,1-1-1,-1 1 1,1-1 0,-1 1-1,0-1 1,1 1-1,-1-1 1,0 0 0,1 1-1,-1-1 1,0 0-1,0 1 1,-10 0-194,1-1 1,-1 1-1,0-2 0,1 0 1,-15-2-1,-20-17-1529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01.957"/>
    </inkml:context>
    <inkml:brush xml:id="br0">
      <inkml:brushProperty name="width" value="0.2" units="cm"/>
      <inkml:brushProperty name="height" value="0.2" units="cm"/>
      <inkml:brushProperty name="color" value="#AB008B"/>
    </inkml:brush>
  </inkml:definitions>
  <inkml:trace contextRef="#ctx0" brushRef="#br0">51 439 160,'0'0'1117,"-5"-2"-918,-16-7 113,19 9-264,1-1 0,0 1 0,-1-1 1,1 0-1,0 1 0,-1-1 0,1 0 0,0 0 0,0 0 1,-1 0-1,1 0 0,0 0 0,0-1 0,0 1 0,-1-2 1,-2 2 583,10 1-327,8 1-251,0 1 0,-1 0 0,1 2 1,-1-1-1,1 1 0,-1 1 0,22 11 0,0 0 1,546 209 149,-538-210-198,60 13 0,-95-27 404,-7-28 128,21-574-174,-16 496-1261,-20 121-454,9-12 1039,-18 18-764,-5 2 152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04.359"/>
    </inkml:context>
    <inkml:brush xml:id="br0">
      <inkml:brushProperty name="width" value="0.2" units="cm"/>
      <inkml:brushProperty name="height" value="0.2" units="cm"/>
      <inkml:brushProperty name="color" value="#AB008B"/>
    </inkml:brush>
  </inkml:definitions>
  <inkml:trace contextRef="#ctx0" brushRef="#br0">112 51 144,'0'0'908,"0"-4"-773,0-43 2821,0 50-2984,1 13 16,1-1 0,1 1 1,0-1-1,9 24 1,3 13 10,-6-15 0,44 202 78,-43-180-32,-2 0 1,-1 67-1,-7-104-24,1-3 14,-1 1 0,-1 0 0,-1 0 0,0-1 0,-2 1 1,-7 23-1,0-14 58,-2-1 1,-1 0-1,-1 0 0,-19 25 1,-83 97 322,111-146-374,1 0 184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3T13:56:05.203"/>
    </inkml:context>
    <inkml:brush xml:id="br0">
      <inkml:brushProperty name="width" value="0.2" units="cm"/>
      <inkml:brushProperty name="height" value="0.2" units="cm"/>
      <inkml:brushProperty name="color" value="#AB008B"/>
    </inkml:brush>
  </inkml:definitions>
  <inkml:trace contextRef="#ctx0" brushRef="#br0">1 21 888,'0'0'1600,"0"-5"-1333,-1-10 103,1 19 212,3 42-412,21 92-225,8 78 77,-22-106 11,4 99 266,-15-208-286,1 0 1,0 0-1,0 0 1,0 0-1,0-1 1,0 1-1,0 0 0,0 0 1,0 0-1,1 0 1,-1 0-1,0 0 1,0-1-1,1 1 1,-1 0-1,1 0 0,-1 0 1,1-1-1,-1 1 1,1 0-1,-1 0 1,1-1-1,-1 1 0,1-1 1,0 1-1,0 0 1,-1-1-1,1 1 1,0-1-1,0 0 0,-1 1 1,3 0-1,0-1 44,0 0 0,0-1 0,1 1 0,-1 0 0,0-1 0,0 0 0,0 0 0,1 0 0,-1 0 0,4-2 0,110-54 426,133-87-1,-106 58-461,-114 69-28,33-20 43,97-41-1,-158 77-74,-11 4-1174,5 0 863,-1 1 0,1 0 0,0 0 0,0 0 0,0 0 1,-4 8-1,-8 10-1077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5F59B-C668-4011-983E-F315D5C6132D}" type="datetimeFigureOut">
              <a:rPr lang="en-US" smtClean="0"/>
              <a:t>9/28/2025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99F9-2769-4C52-8EE2-7278119F0A16}" type="slidenum">
              <a:rPr lang="en-US" smtClean="0"/>
              <a:t>‹#›</a:t>
            </a:fld>
            <a:endParaRPr lang="en-US" dirty="0"/>
          </a:p>
        </p:txBody>
      </p:sp>
    </p:spTree>
    <p:extLst>
      <p:ext uri="{BB962C8B-B14F-4D97-AF65-F5344CB8AC3E}">
        <p14:creationId xmlns:p14="http://schemas.microsoft.com/office/powerpoint/2010/main" val="2612925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C104C-BD32-24D0-5478-66F8B53336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C96CEB-A785-AB1B-0E52-85EEC7ED9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9E122-5331-F850-0A6E-64544FF940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9AC10D-EA8E-2463-B561-16DDF9DFB0F1}"/>
              </a:ext>
            </a:extLst>
          </p:cNvPr>
          <p:cNvSpPr>
            <a:spLocks noGrp="1"/>
          </p:cNvSpPr>
          <p:nvPr>
            <p:ph type="sldNum" sz="quarter" idx="5"/>
          </p:nvPr>
        </p:nvSpPr>
        <p:spPr/>
        <p:txBody>
          <a:bodyPr/>
          <a:lstStyle/>
          <a:p>
            <a:fld id="{E98F99F9-2769-4C52-8EE2-7278119F0A16}" type="slidenum">
              <a:rPr lang="en-US" smtClean="0"/>
              <a:t>3</a:t>
            </a:fld>
            <a:endParaRPr lang="en-US" dirty="0"/>
          </a:p>
        </p:txBody>
      </p:sp>
    </p:spTree>
    <p:extLst>
      <p:ext uri="{BB962C8B-B14F-4D97-AF65-F5344CB8AC3E}">
        <p14:creationId xmlns:p14="http://schemas.microsoft.com/office/powerpoint/2010/main" val="121985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27</a:t>
            </a:fld>
            <a:endParaRPr lang="en-US" dirty="0"/>
          </a:p>
        </p:txBody>
      </p:sp>
    </p:spTree>
    <p:extLst>
      <p:ext uri="{BB962C8B-B14F-4D97-AF65-F5344CB8AC3E}">
        <p14:creationId xmlns:p14="http://schemas.microsoft.com/office/powerpoint/2010/main" val="2994165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28</a:t>
            </a:fld>
            <a:endParaRPr lang="en-US" dirty="0"/>
          </a:p>
        </p:txBody>
      </p:sp>
    </p:spTree>
    <p:extLst>
      <p:ext uri="{BB962C8B-B14F-4D97-AF65-F5344CB8AC3E}">
        <p14:creationId xmlns:p14="http://schemas.microsoft.com/office/powerpoint/2010/main" val="2746189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29</a:t>
            </a:fld>
            <a:endParaRPr lang="en-US" dirty="0"/>
          </a:p>
        </p:txBody>
      </p:sp>
    </p:spTree>
    <p:extLst>
      <p:ext uri="{BB962C8B-B14F-4D97-AF65-F5344CB8AC3E}">
        <p14:creationId xmlns:p14="http://schemas.microsoft.com/office/powerpoint/2010/main" val="2516486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33</a:t>
            </a:fld>
            <a:endParaRPr lang="en-US" dirty="0"/>
          </a:p>
        </p:txBody>
      </p:sp>
    </p:spTree>
    <p:extLst>
      <p:ext uri="{BB962C8B-B14F-4D97-AF65-F5344CB8AC3E}">
        <p14:creationId xmlns:p14="http://schemas.microsoft.com/office/powerpoint/2010/main" val="3340237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34</a:t>
            </a:fld>
            <a:endParaRPr lang="en-US" dirty="0"/>
          </a:p>
        </p:txBody>
      </p:sp>
    </p:spTree>
    <p:extLst>
      <p:ext uri="{BB962C8B-B14F-4D97-AF65-F5344CB8AC3E}">
        <p14:creationId xmlns:p14="http://schemas.microsoft.com/office/powerpoint/2010/main" val="76880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4</a:t>
            </a:fld>
            <a:endParaRPr lang="en-US" dirty="0"/>
          </a:p>
        </p:txBody>
      </p:sp>
    </p:spTree>
    <p:extLst>
      <p:ext uri="{BB962C8B-B14F-4D97-AF65-F5344CB8AC3E}">
        <p14:creationId xmlns:p14="http://schemas.microsoft.com/office/powerpoint/2010/main" val="123293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10</a:t>
            </a:fld>
            <a:endParaRPr lang="en-US" dirty="0"/>
          </a:p>
        </p:txBody>
      </p:sp>
    </p:spTree>
    <p:extLst>
      <p:ext uri="{BB962C8B-B14F-4D97-AF65-F5344CB8AC3E}">
        <p14:creationId xmlns:p14="http://schemas.microsoft.com/office/powerpoint/2010/main" val="175955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11</a:t>
            </a:fld>
            <a:endParaRPr lang="en-US" dirty="0"/>
          </a:p>
        </p:txBody>
      </p:sp>
    </p:spTree>
    <p:extLst>
      <p:ext uri="{BB962C8B-B14F-4D97-AF65-F5344CB8AC3E}">
        <p14:creationId xmlns:p14="http://schemas.microsoft.com/office/powerpoint/2010/main" val="1532312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13</a:t>
            </a:fld>
            <a:endParaRPr lang="en-US" dirty="0"/>
          </a:p>
        </p:txBody>
      </p:sp>
    </p:spTree>
    <p:extLst>
      <p:ext uri="{BB962C8B-B14F-4D97-AF65-F5344CB8AC3E}">
        <p14:creationId xmlns:p14="http://schemas.microsoft.com/office/powerpoint/2010/main" val="917898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14</a:t>
            </a:fld>
            <a:endParaRPr lang="en-US" dirty="0"/>
          </a:p>
        </p:txBody>
      </p:sp>
    </p:spTree>
    <p:extLst>
      <p:ext uri="{BB962C8B-B14F-4D97-AF65-F5344CB8AC3E}">
        <p14:creationId xmlns:p14="http://schemas.microsoft.com/office/powerpoint/2010/main" val="3115281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22</a:t>
            </a:fld>
            <a:endParaRPr lang="en-US" dirty="0"/>
          </a:p>
        </p:txBody>
      </p:sp>
    </p:spTree>
    <p:extLst>
      <p:ext uri="{BB962C8B-B14F-4D97-AF65-F5344CB8AC3E}">
        <p14:creationId xmlns:p14="http://schemas.microsoft.com/office/powerpoint/2010/main" val="302681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24</a:t>
            </a:fld>
            <a:endParaRPr lang="en-US" dirty="0"/>
          </a:p>
        </p:txBody>
      </p:sp>
    </p:spTree>
    <p:extLst>
      <p:ext uri="{BB962C8B-B14F-4D97-AF65-F5344CB8AC3E}">
        <p14:creationId xmlns:p14="http://schemas.microsoft.com/office/powerpoint/2010/main" val="609242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8F99F9-2769-4C52-8EE2-7278119F0A16}" type="slidenum">
              <a:rPr lang="en-US" smtClean="0"/>
              <a:t>26</a:t>
            </a:fld>
            <a:endParaRPr lang="en-US" dirty="0"/>
          </a:p>
        </p:txBody>
      </p:sp>
    </p:spTree>
    <p:extLst>
      <p:ext uri="{BB962C8B-B14F-4D97-AF65-F5344CB8AC3E}">
        <p14:creationId xmlns:p14="http://schemas.microsoft.com/office/powerpoint/2010/main" val="134939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A03A7DE-E2C6-D3DE-2D3C-0E50AB453153}"/>
              </a:ext>
              <a:ext uri="{C183D7F6-B498-43B3-948B-1728B52AA6E4}">
                <adec:decorative xmlns:adec="http://schemas.microsoft.com/office/drawing/2017/decorative" val="1"/>
              </a:ext>
            </a:extLst>
          </p:cNvPr>
          <p:cNvSpPr/>
          <p:nvPr userDrawn="1"/>
        </p:nvSpPr>
        <p:spPr>
          <a:xfrm>
            <a:off x="492348" y="822701"/>
            <a:ext cx="5439251" cy="543925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Oval 5">
            <a:extLst>
              <a:ext uri="{FF2B5EF4-FFF2-40B4-BE49-F238E27FC236}">
                <a16:creationId xmlns:a16="http://schemas.microsoft.com/office/drawing/2014/main" id="{E9155AC3-4048-A012-522F-9975DD4374A4}"/>
              </a:ext>
              <a:ext uri="{C183D7F6-B498-43B3-948B-1728B52AA6E4}">
                <adec:decorative xmlns:adec="http://schemas.microsoft.com/office/drawing/2017/decorative" val="1"/>
              </a:ext>
            </a:extLst>
          </p:cNvPr>
          <p:cNvSpPr/>
          <p:nvPr userDrawn="1"/>
        </p:nvSpPr>
        <p:spPr>
          <a:xfrm>
            <a:off x="11352413" y="1318559"/>
            <a:ext cx="389835" cy="38983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Oval 8">
            <a:extLst>
              <a:ext uri="{FF2B5EF4-FFF2-40B4-BE49-F238E27FC236}">
                <a16:creationId xmlns:a16="http://schemas.microsoft.com/office/drawing/2014/main" id="{C66BC318-7E9C-A53F-C445-78301FFF7C95}"/>
              </a:ext>
              <a:ext uri="{C183D7F6-B498-43B3-948B-1728B52AA6E4}">
                <adec:decorative xmlns:adec="http://schemas.microsoft.com/office/drawing/2017/decorative" val="1"/>
              </a:ext>
            </a:extLst>
          </p:cNvPr>
          <p:cNvSpPr/>
          <p:nvPr userDrawn="1"/>
        </p:nvSpPr>
        <p:spPr>
          <a:xfrm>
            <a:off x="638841" y="5012346"/>
            <a:ext cx="837678" cy="837678"/>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Freeform 12">
            <a:extLst>
              <a:ext uri="{FF2B5EF4-FFF2-40B4-BE49-F238E27FC236}">
                <a16:creationId xmlns:a16="http://schemas.microsoft.com/office/drawing/2014/main" id="{EC2B4886-6DF6-0A57-7118-513A7AAA40F3}"/>
              </a:ext>
              <a:ext uri="{C183D7F6-B498-43B3-948B-1728B52AA6E4}">
                <adec:decorative xmlns:adec="http://schemas.microsoft.com/office/drawing/2017/decorative" val="1"/>
              </a:ext>
            </a:extLst>
          </p:cNvPr>
          <p:cNvSpPr/>
          <p:nvPr userDrawn="1"/>
        </p:nvSpPr>
        <p:spPr>
          <a:xfrm>
            <a:off x="9853347" y="0"/>
            <a:ext cx="1499066" cy="1061910"/>
          </a:xfrm>
          <a:custGeom>
            <a:avLst/>
            <a:gdLst>
              <a:gd name="connsiteX0" fmla="*/ 70097 w 1499066"/>
              <a:gd name="connsiteY0" fmla="*/ 0 h 1061910"/>
              <a:gd name="connsiteX1" fmla="*/ 1428969 w 1499066"/>
              <a:gd name="connsiteY1" fmla="*/ 0 h 1061910"/>
              <a:gd name="connsiteX2" fmla="*/ 1440164 w 1499066"/>
              <a:gd name="connsiteY2" fmla="*/ 20625 h 1061910"/>
              <a:gd name="connsiteX3" fmla="*/ 1499066 w 1499066"/>
              <a:gd name="connsiteY3" fmla="*/ 312377 h 1061910"/>
              <a:gd name="connsiteX4" fmla="*/ 749533 w 1499066"/>
              <a:gd name="connsiteY4" fmla="*/ 1061910 h 1061910"/>
              <a:gd name="connsiteX5" fmla="*/ 0 w 1499066"/>
              <a:gd name="connsiteY5" fmla="*/ 312377 h 1061910"/>
              <a:gd name="connsiteX6" fmla="*/ 58902 w 1499066"/>
              <a:gd name="connsiteY6" fmla="*/ 20625 h 10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066" h="1061910">
                <a:moveTo>
                  <a:pt x="70097" y="0"/>
                </a:moveTo>
                <a:lnTo>
                  <a:pt x="1428969" y="0"/>
                </a:lnTo>
                <a:lnTo>
                  <a:pt x="1440164" y="20625"/>
                </a:lnTo>
                <a:cubicBezTo>
                  <a:pt x="1478092" y="110298"/>
                  <a:pt x="1499066" y="208888"/>
                  <a:pt x="1499066" y="312377"/>
                </a:cubicBezTo>
                <a:cubicBezTo>
                  <a:pt x="1499066" y="726333"/>
                  <a:pt x="1163489" y="1061910"/>
                  <a:pt x="749533" y="1061910"/>
                </a:cubicBezTo>
                <a:cubicBezTo>
                  <a:pt x="335577" y="1061910"/>
                  <a:pt x="0" y="726333"/>
                  <a:pt x="0" y="312377"/>
                </a:cubicBezTo>
                <a:cubicBezTo>
                  <a:pt x="0" y="208888"/>
                  <a:pt x="20974" y="110298"/>
                  <a:pt x="58902" y="20625"/>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4BF993BB-6145-4D1C-B438-D1350312F172}"/>
              </a:ext>
            </a:extLst>
          </p:cNvPr>
          <p:cNvSpPr>
            <a:spLocks noGrp="1"/>
          </p:cNvSpPr>
          <p:nvPr>
            <p:ph type="title" hasCustomPrompt="1"/>
          </p:nvPr>
        </p:nvSpPr>
        <p:spPr>
          <a:xfrm>
            <a:off x="6300216" y="2130552"/>
            <a:ext cx="4590288" cy="1764792"/>
          </a:xfrm>
        </p:spPr>
        <p:txBody>
          <a:bodyPr anchor="t">
            <a:noAutofit/>
          </a:bodyPr>
          <a:lstStyle>
            <a:lvl1pPr>
              <a:defRPr sz="5400" b="1">
                <a:solidFill>
                  <a:schemeClr val="tx2"/>
                </a:solidFill>
                <a:latin typeface="+mn-lt"/>
              </a:defRPr>
            </a:lvl1pPr>
          </a:lstStyle>
          <a:p>
            <a:r>
              <a:rPr lang="en-US" dirty="0"/>
              <a:t>Click to add title</a:t>
            </a:r>
          </a:p>
        </p:txBody>
      </p:sp>
      <p:sp>
        <p:nvSpPr>
          <p:cNvPr id="12" name="Subtitle 2">
            <a:extLst>
              <a:ext uri="{FF2B5EF4-FFF2-40B4-BE49-F238E27FC236}">
                <a16:creationId xmlns:a16="http://schemas.microsoft.com/office/drawing/2014/main" id="{64030515-78CF-D472-B3D6-9EE48BCA2662}"/>
              </a:ext>
            </a:extLst>
          </p:cNvPr>
          <p:cNvSpPr>
            <a:spLocks noGrp="1"/>
          </p:cNvSpPr>
          <p:nvPr>
            <p:ph type="subTitle" idx="1" hasCustomPrompt="1"/>
          </p:nvPr>
        </p:nvSpPr>
        <p:spPr>
          <a:xfrm>
            <a:off x="6298598" y="3895344"/>
            <a:ext cx="4591906" cy="1024128"/>
          </a:xfrm>
        </p:spPr>
        <p:txBody>
          <a:bodyPr>
            <a:noAutofit/>
          </a:bodyPr>
          <a:lstStyle>
            <a:lvl1pPr marL="0" indent="0" algn="l">
              <a:lnSpc>
                <a:spcPct val="100000"/>
              </a:lnSpc>
              <a:buNone/>
              <a:defRPr sz="2200" b="1">
                <a:solidFill>
                  <a:schemeClr val="tx2"/>
                </a:solidFill>
                <a:latin typeface="+mj-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6">
            <a:extLst>
              <a:ext uri="{FF2B5EF4-FFF2-40B4-BE49-F238E27FC236}">
                <a16:creationId xmlns:a16="http://schemas.microsoft.com/office/drawing/2014/main" id="{50EBEF97-3620-43B4-9D9A-099216F75396}"/>
              </a:ext>
            </a:extLst>
          </p:cNvPr>
          <p:cNvSpPr>
            <a:spLocks noGrp="1"/>
          </p:cNvSpPr>
          <p:nvPr>
            <p:ph type="pic" sz="quarter" idx="10"/>
          </p:nvPr>
        </p:nvSpPr>
        <p:spPr>
          <a:xfrm>
            <a:off x="1005840" y="1316736"/>
            <a:ext cx="4325112" cy="4325112"/>
          </a:xfrm>
          <a:noFill/>
        </p:spPr>
        <p:txBody>
          <a:bodyPr anchor="t">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17296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4">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B016AB6E-3D8A-906E-416F-9B68623EA747}"/>
              </a:ext>
              <a:ext uri="{C183D7F6-B498-43B3-948B-1728B52AA6E4}">
                <adec:decorative xmlns:adec="http://schemas.microsoft.com/office/drawing/2017/decorative" val="1"/>
              </a:ext>
            </a:extLst>
          </p:cNvPr>
          <p:cNvSpPr/>
          <p:nvPr userDrawn="1"/>
        </p:nvSpPr>
        <p:spPr>
          <a:xfrm>
            <a:off x="6912398" y="4482109"/>
            <a:ext cx="5279603" cy="2386909"/>
          </a:xfrm>
          <a:custGeom>
            <a:avLst/>
            <a:gdLst>
              <a:gd name="connsiteX0" fmla="*/ 3601541 w 5279603"/>
              <a:gd name="connsiteY0" fmla="*/ 0 h 2386909"/>
              <a:gd name="connsiteX1" fmla="*/ 5123083 w 5279603"/>
              <a:gd name="connsiteY1" fmla="*/ 307185 h 2386909"/>
              <a:gd name="connsiteX2" fmla="*/ 5279603 w 5279603"/>
              <a:gd name="connsiteY2" fmla="*/ 377947 h 2386909"/>
              <a:gd name="connsiteX3" fmla="*/ 5279603 w 5279603"/>
              <a:gd name="connsiteY3" fmla="*/ 2386909 h 2386909"/>
              <a:gd name="connsiteX4" fmla="*/ 0 w 5279603"/>
              <a:gd name="connsiteY4" fmla="*/ 2386909 h 2386909"/>
              <a:gd name="connsiteX5" fmla="*/ 78053 w 5279603"/>
              <a:gd name="connsiteY5" fmla="*/ 2214261 h 2386909"/>
              <a:gd name="connsiteX6" fmla="*/ 3601541 w 5279603"/>
              <a:gd name="connsiteY6" fmla="*/ 0 h 23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603" h="2386909">
                <a:moveTo>
                  <a:pt x="3601541" y="0"/>
                </a:moveTo>
                <a:cubicBezTo>
                  <a:pt x="4141255" y="0"/>
                  <a:pt x="4655422" y="109382"/>
                  <a:pt x="5123083" y="307185"/>
                </a:cubicBezTo>
                <a:lnTo>
                  <a:pt x="5279603" y="377947"/>
                </a:lnTo>
                <a:lnTo>
                  <a:pt x="5279603" y="2386909"/>
                </a:lnTo>
                <a:lnTo>
                  <a:pt x="0" y="2386909"/>
                </a:lnTo>
                <a:lnTo>
                  <a:pt x="78053" y="2214261"/>
                </a:lnTo>
                <a:cubicBezTo>
                  <a:pt x="709351" y="904104"/>
                  <a:pt x="2049863" y="0"/>
                  <a:pt x="3601541"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7">
            <a:extLst>
              <a:ext uri="{FF2B5EF4-FFF2-40B4-BE49-F238E27FC236}">
                <a16:creationId xmlns:a16="http://schemas.microsoft.com/office/drawing/2014/main" id="{471EA21E-8904-9B80-6EAB-BA76819B4C23}"/>
              </a:ext>
              <a:ext uri="{C183D7F6-B498-43B3-948B-1728B52AA6E4}">
                <adec:decorative xmlns:adec="http://schemas.microsoft.com/office/drawing/2017/decorative" val="1"/>
              </a:ext>
            </a:extLst>
          </p:cNvPr>
          <p:cNvSpPr/>
          <p:nvPr userDrawn="1"/>
        </p:nvSpPr>
        <p:spPr>
          <a:xfrm>
            <a:off x="6188287" y="5875583"/>
            <a:ext cx="1499066" cy="993434"/>
          </a:xfrm>
          <a:custGeom>
            <a:avLst/>
            <a:gdLst>
              <a:gd name="connsiteX0" fmla="*/ 749533 w 1499066"/>
              <a:gd name="connsiteY0" fmla="*/ 0 h 993434"/>
              <a:gd name="connsiteX1" fmla="*/ 1499066 w 1499066"/>
              <a:gd name="connsiteY1" fmla="*/ 749533 h 993434"/>
              <a:gd name="connsiteX2" fmla="*/ 1483838 w 1499066"/>
              <a:gd name="connsiteY2" fmla="*/ 900590 h 993434"/>
              <a:gd name="connsiteX3" fmla="*/ 1455018 w 1499066"/>
              <a:gd name="connsiteY3" fmla="*/ 993434 h 993434"/>
              <a:gd name="connsiteX4" fmla="*/ 44048 w 1499066"/>
              <a:gd name="connsiteY4" fmla="*/ 993434 h 993434"/>
              <a:gd name="connsiteX5" fmla="*/ 15228 w 1499066"/>
              <a:gd name="connsiteY5" fmla="*/ 900590 h 993434"/>
              <a:gd name="connsiteX6" fmla="*/ 0 w 1499066"/>
              <a:gd name="connsiteY6" fmla="*/ 749533 h 993434"/>
              <a:gd name="connsiteX7" fmla="*/ 749533 w 1499066"/>
              <a:gd name="connsiteY7" fmla="*/ 0 h 99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66" h="993434">
                <a:moveTo>
                  <a:pt x="749533" y="0"/>
                </a:moveTo>
                <a:cubicBezTo>
                  <a:pt x="1163489" y="0"/>
                  <a:pt x="1499066" y="335577"/>
                  <a:pt x="1499066" y="749533"/>
                </a:cubicBezTo>
                <a:cubicBezTo>
                  <a:pt x="1499066" y="801278"/>
                  <a:pt x="1493823" y="851798"/>
                  <a:pt x="1483838" y="900590"/>
                </a:cubicBezTo>
                <a:lnTo>
                  <a:pt x="1455018" y="993434"/>
                </a:lnTo>
                <a:lnTo>
                  <a:pt x="44048" y="993434"/>
                </a:lnTo>
                <a:lnTo>
                  <a:pt x="15228" y="900590"/>
                </a:lnTo>
                <a:cubicBezTo>
                  <a:pt x="5244" y="851798"/>
                  <a:pt x="0" y="801278"/>
                  <a:pt x="0" y="749533"/>
                </a:cubicBezTo>
                <a:cubicBezTo>
                  <a:pt x="0" y="335577"/>
                  <a:pt x="335577" y="0"/>
                  <a:pt x="749533"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hasCustomPrompt="1"/>
          </p:nvPr>
        </p:nvSpPr>
        <p:spPr>
          <a:xfrm>
            <a:off x="640080"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dirty="0"/>
              <a:t>Click to add text</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hasCustomPrompt="1"/>
          </p:nvPr>
        </p:nvSpPr>
        <p:spPr>
          <a:xfrm>
            <a:off x="6419088"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dirty="0"/>
              <a:t>Click to add text</a:t>
            </a:r>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pic>
        <p:nvPicPr>
          <p:cNvPr id="11" name="Graphic 10">
            <a:extLst>
              <a:ext uri="{FF2B5EF4-FFF2-40B4-BE49-F238E27FC236}">
                <a16:creationId xmlns:a16="http://schemas.microsoft.com/office/drawing/2014/main" id="{9CB50393-ACAA-59FB-EDD9-D6A45246EE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 y="5824445"/>
            <a:ext cx="735041" cy="735041"/>
          </a:xfrm>
          <a:prstGeom prst="rect">
            <a:avLst/>
          </a:prstGeom>
        </p:spPr>
      </p:pic>
    </p:spTree>
    <p:extLst>
      <p:ext uri="{BB962C8B-B14F-4D97-AF65-F5344CB8AC3E}">
        <p14:creationId xmlns:p14="http://schemas.microsoft.com/office/powerpoint/2010/main" val="253617974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 uri="{C183D7F6-B498-43B3-948B-1728B52AA6E4}">
                <adec:decorative xmlns:adec="http://schemas.microsoft.com/office/drawing/2017/decorative" val="1"/>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 uri="{C183D7F6-B498-43B3-948B-1728B52AA6E4}">
                <adec:decorative xmlns:adec="http://schemas.microsoft.com/office/drawing/2017/decorative" val="1"/>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 uri="{C183D7F6-B498-43B3-948B-1728B52AA6E4}">
                <adec:decorative xmlns:adec="http://schemas.microsoft.com/office/drawing/2017/decorative" val="1"/>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 uri="{C183D7F6-B498-43B3-948B-1728B52AA6E4}">
                <adec:decorative xmlns:adec="http://schemas.microsoft.com/office/drawing/2017/decorative" val="1"/>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3">
            <a:extLst>
              <a:ext uri="{FF2B5EF4-FFF2-40B4-BE49-F238E27FC236}">
                <a16:creationId xmlns:a16="http://schemas.microsoft.com/office/drawing/2014/main" id="{B5760B73-B111-FFDC-8074-91B4C106EE14}"/>
              </a:ext>
            </a:extLst>
          </p:cNvPr>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166644162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 uri="{C183D7F6-B498-43B3-948B-1728B52AA6E4}">
                <adec:decorative xmlns:adec="http://schemas.microsoft.com/office/drawing/2017/decorative" val="1"/>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 uri="{C183D7F6-B498-43B3-948B-1728B52AA6E4}">
                <adec:decorative xmlns:adec="http://schemas.microsoft.com/office/drawing/2017/decorative" val="1"/>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 uri="{C183D7F6-B498-43B3-948B-1728B52AA6E4}">
                <adec:decorative xmlns:adec="http://schemas.microsoft.com/office/drawing/2017/decorative" val="1"/>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 uri="{C183D7F6-B498-43B3-948B-1728B52AA6E4}">
                <adec:decorative xmlns:adec="http://schemas.microsoft.com/office/drawing/2017/decorative" val="1"/>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893309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p>
        </p:txBody>
      </p:sp>
      <p:sp>
        <p:nvSpPr>
          <p:cNvPr id="16" name="Media Placeholder 15">
            <a:extLst>
              <a:ext uri="{FF2B5EF4-FFF2-40B4-BE49-F238E27FC236}">
                <a16:creationId xmlns:a16="http://schemas.microsoft.com/office/drawing/2014/main" id="{0D165AF2-A462-FCF3-81AE-ADB955740CCB}"/>
              </a:ext>
            </a:extLst>
          </p:cNvPr>
          <p:cNvSpPr>
            <a:spLocks noGrp="1"/>
          </p:cNvSpPr>
          <p:nvPr>
            <p:ph type="media" sz="quarter" idx="10"/>
          </p:nvPr>
        </p:nvSpPr>
        <p:spPr>
          <a:xfrm>
            <a:off x="640080" y="1847088"/>
            <a:ext cx="7424928" cy="3776472"/>
          </a:xfrm>
        </p:spPr>
        <p:txBody>
          <a:bodyPr>
            <a:noAutofit/>
          </a:bodyPr>
          <a:lstStyle>
            <a:lvl1pPr algn="ctr">
              <a:defRPr>
                <a:solidFill>
                  <a:schemeClr val="tx2"/>
                </a:solidFill>
              </a:defRPr>
            </a:lvl1pPr>
          </a:lstStyle>
          <a:p>
            <a:r>
              <a:rPr lang="en-US"/>
              <a:t>Click icon to add media</a:t>
            </a:r>
            <a:endParaRPr lang="en-US" dirty="0"/>
          </a:p>
        </p:txBody>
      </p:sp>
      <p:sp>
        <p:nvSpPr>
          <p:cNvPr id="5" name="Freeform 2">
            <a:extLst>
              <a:ext uri="{FF2B5EF4-FFF2-40B4-BE49-F238E27FC236}">
                <a16:creationId xmlns:a16="http://schemas.microsoft.com/office/drawing/2014/main" id="{5CA8910C-D8ED-5254-9603-C499A3F69701}"/>
              </a:ext>
              <a:ext uri="{C183D7F6-B498-43B3-948B-1728B52AA6E4}">
                <adec:decorative xmlns:adec="http://schemas.microsoft.com/office/drawing/2017/decorative" val="1"/>
              </a:ext>
            </a:extLst>
          </p:cNvPr>
          <p:cNvSpPr/>
          <p:nvPr userDrawn="1"/>
        </p:nvSpPr>
        <p:spPr>
          <a:xfrm flipV="1">
            <a:off x="6483077" y="1921304"/>
            <a:ext cx="5708922" cy="4941678"/>
          </a:xfrm>
          <a:custGeom>
            <a:avLst/>
            <a:gdLst>
              <a:gd name="connsiteX0" fmla="*/ 2681883 w 4953666"/>
              <a:gd name="connsiteY0" fmla="*/ 4293658 h 4294315"/>
              <a:gd name="connsiteX1" fmla="*/ 2962801 w 4953666"/>
              <a:gd name="connsiteY1" fmla="*/ 4285537 h 4294315"/>
              <a:gd name="connsiteX2" fmla="*/ 4834127 w 4953666"/>
              <a:gd name="connsiteY2" fmla="*/ 3330444 h 4294315"/>
              <a:gd name="connsiteX3" fmla="*/ 4953666 w 4953666"/>
              <a:gd name="connsiteY3" fmla="*/ 3175947 h 4294315"/>
              <a:gd name="connsiteX4" fmla="*/ 4953666 w 4953666"/>
              <a:gd name="connsiteY4" fmla="*/ 0 h 4294315"/>
              <a:gd name="connsiteX5" fmla="*/ 481203 w 4953666"/>
              <a:gd name="connsiteY5" fmla="*/ 0 h 4294315"/>
              <a:gd name="connsiteX6" fmla="*/ 354529 w 4953666"/>
              <a:gd name="connsiteY6" fmla="*/ 200752 h 4294315"/>
              <a:gd name="connsiteX7" fmla="*/ 8771 w 4953666"/>
              <a:gd name="connsiteY7" fmla="*/ 1767440 h 4294315"/>
              <a:gd name="connsiteX8" fmla="*/ 2681883 w 4953666"/>
              <a:gd name="connsiteY8" fmla="*/ 4293658 h 429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666" h="4294315">
                <a:moveTo>
                  <a:pt x="2681883" y="4293658"/>
                </a:moveTo>
                <a:cubicBezTo>
                  <a:pt x="2774620" y="4295683"/>
                  <a:pt x="2868342" y="4293047"/>
                  <a:pt x="2962801" y="4285537"/>
                </a:cubicBezTo>
                <a:cubicBezTo>
                  <a:pt x="3718476" y="4225460"/>
                  <a:pt x="4378268" y="3864871"/>
                  <a:pt x="4834127" y="3330444"/>
                </a:cubicBezTo>
                <a:lnTo>
                  <a:pt x="4953666" y="3175947"/>
                </a:lnTo>
                <a:lnTo>
                  <a:pt x="4953666" y="0"/>
                </a:lnTo>
                <a:lnTo>
                  <a:pt x="481203" y="0"/>
                </a:lnTo>
                <a:lnTo>
                  <a:pt x="354529" y="200752"/>
                </a:lnTo>
                <a:cubicBezTo>
                  <a:pt x="94175" y="660824"/>
                  <a:pt x="-36273" y="1200867"/>
                  <a:pt x="8771" y="1767440"/>
                </a:cubicBezTo>
                <a:cubicBezTo>
                  <a:pt x="121380" y="3183873"/>
                  <a:pt x="1290828" y="4263270"/>
                  <a:pt x="2681883" y="429365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7">
            <a:extLst>
              <a:ext uri="{FF2B5EF4-FFF2-40B4-BE49-F238E27FC236}">
                <a16:creationId xmlns:a16="http://schemas.microsoft.com/office/drawing/2014/main" id="{0FCE207E-49DC-89F0-6C2E-AEDEB1A668DB}"/>
              </a:ext>
              <a:ext uri="{C183D7F6-B498-43B3-948B-1728B52AA6E4}">
                <adec:decorative xmlns:adec="http://schemas.microsoft.com/office/drawing/2017/decorative" val="1"/>
              </a:ext>
            </a:extLst>
          </p:cNvPr>
          <p:cNvSpPr/>
          <p:nvPr userDrawn="1"/>
        </p:nvSpPr>
        <p:spPr>
          <a:xfrm>
            <a:off x="11201466" y="1425943"/>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hasCustomPrompt="1"/>
          </p:nvPr>
        </p:nvSpPr>
        <p:spPr>
          <a:xfrm>
            <a:off x="8412480" y="2715768"/>
            <a:ext cx="3364992" cy="3017520"/>
          </a:xfrm>
        </p:spPr>
        <p:txBody>
          <a:bodyPr anchor="b">
            <a:noAutofit/>
          </a:bodyPr>
          <a:lstStyle>
            <a:lvl1pPr>
              <a:lnSpc>
                <a:spcPct val="100000"/>
              </a:lnSpc>
              <a:spcBef>
                <a:spcPts val="0"/>
              </a:spcBef>
              <a:spcAft>
                <a:spcPts val="0"/>
              </a:spcAft>
              <a:defRPr sz="2200" b="0">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a:p>
            <a:pPr lvl="1"/>
            <a:r>
              <a:rPr lang="en-US" dirty="0"/>
              <a:t>Second level</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66691949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guide id="3" orient="horz" pos="3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hasCustomPrompt="1"/>
          </p:nvPr>
        </p:nvSpPr>
        <p:spPr>
          <a:xfrm>
            <a:off x="521208" y="566928"/>
            <a:ext cx="11119104" cy="640080"/>
          </a:xfrm>
        </p:spPr>
        <p:txBody>
          <a:bodyPr anchor="t" anchorCtr="0">
            <a:normAutofit/>
          </a:bodyPr>
          <a:lstStyle>
            <a:lvl1pPr algn="ctr">
              <a:defRPr sz="3200" b="1">
                <a:solidFill>
                  <a:schemeClr val="tx2"/>
                </a:solidFill>
                <a:latin typeface="+mn-lt"/>
              </a:defRPr>
            </a:lvl1pPr>
          </a:lstStyle>
          <a:p>
            <a:r>
              <a:rPr lang="en-US" dirty="0"/>
              <a:t>Click to add title</a:t>
            </a:r>
          </a:p>
        </p:txBody>
      </p:sp>
      <p:sp>
        <p:nvSpPr>
          <p:cNvPr id="6" name="Freeform 3">
            <a:extLst>
              <a:ext uri="{FF2B5EF4-FFF2-40B4-BE49-F238E27FC236}">
                <a16:creationId xmlns:a16="http://schemas.microsoft.com/office/drawing/2014/main" id="{8D76C9A2-7310-AC9A-D74B-465F4A044014}"/>
              </a:ext>
              <a:ext uri="{C183D7F6-B498-43B3-948B-1728B52AA6E4}">
                <adec:decorative xmlns:adec="http://schemas.microsoft.com/office/drawing/2017/decorative" val="1"/>
              </a:ext>
            </a:extLst>
          </p:cNvPr>
          <p:cNvSpPr/>
          <p:nvPr userDrawn="1"/>
        </p:nvSpPr>
        <p:spPr>
          <a:xfrm>
            <a:off x="8612029" y="3432619"/>
            <a:ext cx="3586781" cy="3425381"/>
          </a:xfrm>
          <a:custGeom>
            <a:avLst/>
            <a:gdLst>
              <a:gd name="connsiteX0" fmla="*/ 2057400 w 3586781"/>
              <a:gd name="connsiteY0" fmla="*/ 0 h 3425381"/>
              <a:gd name="connsiteX1" fmla="*/ 3512202 w 3586781"/>
              <a:gd name="connsiteY1" fmla="*/ 602599 h 3425381"/>
              <a:gd name="connsiteX2" fmla="*/ 3586781 w 3586781"/>
              <a:gd name="connsiteY2" fmla="*/ 684657 h 3425381"/>
              <a:gd name="connsiteX3" fmla="*/ 3586781 w 3586781"/>
              <a:gd name="connsiteY3" fmla="*/ 3425381 h 3425381"/>
              <a:gd name="connsiteX4" fmla="*/ 523691 w 3586781"/>
              <a:gd name="connsiteY4" fmla="*/ 3425381 h 3425381"/>
              <a:gd name="connsiteX5" fmla="*/ 469810 w 3586781"/>
              <a:gd name="connsiteY5" fmla="*/ 3366098 h 3425381"/>
              <a:gd name="connsiteX6" fmla="*/ 0 w 3586781"/>
              <a:gd name="connsiteY6" fmla="*/ 2057400 h 3425381"/>
              <a:gd name="connsiteX7" fmla="*/ 2057400 w 3586781"/>
              <a:gd name="connsiteY7" fmla="*/ 0 h 3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781" h="3425381">
                <a:moveTo>
                  <a:pt x="2057400" y="0"/>
                </a:moveTo>
                <a:cubicBezTo>
                  <a:pt x="2625535" y="0"/>
                  <a:pt x="3139885" y="230282"/>
                  <a:pt x="3512202" y="602599"/>
                </a:cubicBezTo>
                <a:lnTo>
                  <a:pt x="3586781" y="684657"/>
                </a:lnTo>
                <a:lnTo>
                  <a:pt x="3586781" y="3425381"/>
                </a:lnTo>
                <a:lnTo>
                  <a:pt x="523691" y="3425381"/>
                </a:lnTo>
                <a:lnTo>
                  <a:pt x="469810" y="3366098"/>
                </a:lnTo>
                <a:cubicBezTo>
                  <a:pt x="176310" y="3010458"/>
                  <a:pt x="0" y="2554519"/>
                  <a:pt x="0" y="2057400"/>
                </a:cubicBezTo>
                <a:cubicBezTo>
                  <a:pt x="0" y="921129"/>
                  <a:pt x="921129" y="0"/>
                  <a:pt x="2057400" y="0"/>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CCC7F2D7-0500-18AD-893F-3BFF96B94526}"/>
              </a:ext>
              <a:ext uri="{C183D7F6-B498-43B3-948B-1728B52AA6E4}">
                <adec:decorative xmlns:adec="http://schemas.microsoft.com/office/drawing/2017/decorative" val="1"/>
              </a:ext>
            </a:extLst>
          </p:cNvPr>
          <p:cNvSpPr/>
          <p:nvPr userDrawn="1"/>
        </p:nvSpPr>
        <p:spPr>
          <a:xfrm>
            <a:off x="637622" y="1953365"/>
            <a:ext cx="5149695" cy="3684552"/>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1B05A4D-E9FB-4913-E53E-1DE2DC2D9B04}"/>
              </a:ext>
              <a:ext uri="{C183D7F6-B498-43B3-948B-1728B52AA6E4}">
                <adec:decorative xmlns:adec="http://schemas.microsoft.com/office/drawing/2017/decorative" val="1"/>
              </a:ext>
            </a:extLst>
          </p:cNvPr>
          <p:cNvSpPr/>
          <p:nvPr userDrawn="1"/>
        </p:nvSpPr>
        <p:spPr>
          <a:xfrm>
            <a:off x="8558269" y="6194361"/>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a:extLst>
              <a:ext uri="{FF2B5EF4-FFF2-40B4-BE49-F238E27FC236}">
                <a16:creationId xmlns:a16="http://schemas.microsoft.com/office/drawing/2014/main" id="{CC1FF5F2-E394-6897-C493-6584D74D8CEB}"/>
              </a:ext>
              <a:ext uri="{C183D7F6-B498-43B3-948B-1728B52AA6E4}">
                <adec:decorative xmlns:adec="http://schemas.microsoft.com/office/drawing/2017/decorative" val="1"/>
              </a:ext>
            </a:extLst>
          </p:cNvPr>
          <p:cNvSpPr/>
          <p:nvPr userDrawn="1"/>
        </p:nvSpPr>
        <p:spPr>
          <a:xfrm rot="16200000">
            <a:off x="446860" y="-169312"/>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FA8D9022-B854-F233-7BEE-8185E402F657}"/>
              </a:ext>
              <a:ext uri="{C183D7F6-B498-43B3-948B-1728B52AA6E4}">
                <adec:decorative xmlns:adec="http://schemas.microsoft.com/office/drawing/2017/decorative" val="1"/>
              </a:ext>
            </a:extLst>
          </p:cNvPr>
          <p:cNvGrpSpPr/>
          <p:nvPr userDrawn="1"/>
        </p:nvGrpSpPr>
        <p:grpSpPr>
          <a:xfrm>
            <a:off x="1203700" y="2891437"/>
            <a:ext cx="4183547" cy="2282229"/>
            <a:chOff x="6448201" y="2832180"/>
            <a:chExt cx="4483608" cy="2139696"/>
          </a:xfrm>
        </p:grpSpPr>
        <p:cxnSp>
          <p:nvCxnSpPr>
            <p:cNvPr id="24" name="Straight Connector 23">
              <a:extLst>
                <a:ext uri="{FF2B5EF4-FFF2-40B4-BE49-F238E27FC236}">
                  <a16:creationId xmlns:a16="http://schemas.microsoft.com/office/drawing/2014/main" id="{A1459528-99D6-5A0F-AEFA-AC4E7BC126D1}"/>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5AD794-5E76-98BF-3FC7-85579E091361}"/>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DD1146-913C-8E63-E619-A08A11AAF125}"/>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43E402-60F2-D003-3878-233462D26AA9}"/>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a:extLst>
              <a:ext uri="{FF2B5EF4-FFF2-40B4-BE49-F238E27FC236}">
                <a16:creationId xmlns:a16="http://schemas.microsoft.com/office/drawing/2014/main" id="{D0478807-656D-4B2C-5C1E-4A08154F6567}"/>
              </a:ext>
              <a:ext uri="{C183D7F6-B498-43B3-948B-1728B52AA6E4}">
                <adec:decorative xmlns:adec="http://schemas.microsoft.com/office/drawing/2017/decorative" val="1"/>
              </a:ext>
            </a:extLst>
          </p:cNvPr>
          <p:cNvSpPr txBox="1">
            <a:spLocks/>
          </p:cNvSpPr>
          <p:nvPr userDrawn="1"/>
        </p:nvSpPr>
        <p:spPr>
          <a:xfrm>
            <a:off x="824131" y="2343177"/>
            <a:ext cx="476768" cy="28304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mj-lt"/>
                <a:cs typeface="Segoe UI Semibold" panose="020B0502040204020203" pitchFamily="34" charset="0"/>
              </a:rPr>
              <a:t>1. </a:t>
            </a:r>
          </a:p>
          <a:p>
            <a:pPr>
              <a:lnSpc>
                <a:spcPct val="150000"/>
              </a:lnSpc>
            </a:pPr>
            <a:r>
              <a:rPr lang="en-US" sz="2200" b="1" dirty="0">
                <a:solidFill>
                  <a:schemeClr val="tx2"/>
                </a:solidFill>
                <a:latin typeface="+mj-lt"/>
                <a:cs typeface="Segoe UI Semibold" panose="020B0502040204020203" pitchFamily="34" charset="0"/>
              </a:rPr>
              <a:t>2. </a:t>
            </a:r>
          </a:p>
          <a:p>
            <a:pPr>
              <a:lnSpc>
                <a:spcPct val="150000"/>
              </a:lnSpc>
            </a:pPr>
            <a:r>
              <a:rPr lang="en-US" sz="2200" b="1" dirty="0">
                <a:solidFill>
                  <a:schemeClr val="tx2"/>
                </a:solidFill>
                <a:latin typeface="+mj-lt"/>
                <a:cs typeface="Segoe UI Semibold" panose="020B0502040204020203" pitchFamily="34" charset="0"/>
              </a:rPr>
              <a:t>3. </a:t>
            </a:r>
          </a:p>
          <a:p>
            <a:pPr>
              <a:lnSpc>
                <a:spcPct val="150000"/>
              </a:lnSpc>
            </a:pPr>
            <a:r>
              <a:rPr lang="en-US" sz="2200" b="1" dirty="0">
                <a:solidFill>
                  <a:schemeClr val="tx2"/>
                </a:solidFill>
                <a:latin typeface="+mj-lt"/>
                <a:cs typeface="Segoe UI Semibold" panose="020B0502040204020203" pitchFamily="34" charset="0"/>
              </a:rPr>
              <a:t>4.</a:t>
            </a:r>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hasCustomPrompt="1"/>
          </p:nvPr>
        </p:nvSpPr>
        <p:spPr>
          <a:xfrm>
            <a:off x="1144528" y="2454311"/>
            <a:ext cx="4557428"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hasCustomPrompt="1"/>
          </p:nvPr>
        </p:nvSpPr>
        <p:spPr>
          <a:xfrm>
            <a:off x="1144528" y="3222369"/>
            <a:ext cx="4557428"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hasCustomPrompt="1"/>
          </p:nvPr>
        </p:nvSpPr>
        <p:spPr>
          <a:xfrm>
            <a:off x="1144528" y="3992637"/>
            <a:ext cx="4557428"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hasCustomPrompt="1"/>
          </p:nvPr>
        </p:nvSpPr>
        <p:spPr>
          <a:xfrm>
            <a:off x="1144528" y="4775296"/>
            <a:ext cx="4557428"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lstStyle>
            <a:lvl1pPr algn="ctr">
              <a:defRPr/>
            </a:lvl1pPr>
          </a:lstStyle>
          <a:p>
            <a:r>
              <a:rPr lang="en-US"/>
              <a:t>Click icon to add picture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167936795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5AC3F0E-B550-5DF3-6FEE-B1EFAC15A05B}"/>
              </a:ext>
              <a:ext uri="{C183D7F6-B498-43B3-948B-1728B52AA6E4}">
                <adec:decorative xmlns:adec="http://schemas.microsoft.com/office/drawing/2017/decorative" val="1"/>
              </a:ext>
            </a:extLst>
          </p:cNvPr>
          <p:cNvSpPr/>
          <p:nvPr userDrawn="1"/>
        </p:nvSpPr>
        <p:spPr>
          <a:xfrm>
            <a:off x="5622727" y="3014462"/>
            <a:ext cx="642974" cy="642974"/>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17">
            <a:extLst>
              <a:ext uri="{FF2B5EF4-FFF2-40B4-BE49-F238E27FC236}">
                <a16:creationId xmlns:a16="http://schemas.microsoft.com/office/drawing/2014/main" id="{4B8B6206-1D28-8534-BE4D-6893F8FE67B7}"/>
              </a:ext>
              <a:ext uri="{C183D7F6-B498-43B3-948B-1728B52AA6E4}">
                <adec:decorative xmlns:adec="http://schemas.microsoft.com/office/drawing/2017/decorative" val="1"/>
              </a:ext>
            </a:extLst>
          </p:cNvPr>
          <p:cNvSpPr/>
          <p:nvPr userDrawn="1"/>
        </p:nvSpPr>
        <p:spPr>
          <a:xfrm>
            <a:off x="8484620" y="5988532"/>
            <a:ext cx="2953834" cy="883756"/>
          </a:xfrm>
          <a:custGeom>
            <a:avLst/>
            <a:gdLst>
              <a:gd name="connsiteX0" fmla="*/ 1476917 w 2953834"/>
              <a:gd name="connsiteY0" fmla="*/ 0 h 883756"/>
              <a:gd name="connsiteX1" fmla="*/ 2950639 w 2953834"/>
              <a:gd name="connsiteY1" fmla="*/ 877123 h 883756"/>
              <a:gd name="connsiteX2" fmla="*/ 2953834 w 2953834"/>
              <a:gd name="connsiteY2" fmla="*/ 883756 h 883756"/>
              <a:gd name="connsiteX3" fmla="*/ 0 w 2953834"/>
              <a:gd name="connsiteY3" fmla="*/ 883756 h 883756"/>
              <a:gd name="connsiteX4" fmla="*/ 3195 w 2953834"/>
              <a:gd name="connsiteY4" fmla="*/ 877123 h 883756"/>
              <a:gd name="connsiteX5" fmla="*/ 1476917 w 2953834"/>
              <a:gd name="connsiteY5" fmla="*/ 0 h 88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3834" h="883756">
                <a:moveTo>
                  <a:pt x="1476917" y="0"/>
                </a:moveTo>
                <a:cubicBezTo>
                  <a:pt x="2113290" y="0"/>
                  <a:pt x="2666825" y="354669"/>
                  <a:pt x="2950639" y="877123"/>
                </a:cubicBezTo>
                <a:lnTo>
                  <a:pt x="2953834" y="883756"/>
                </a:lnTo>
                <a:lnTo>
                  <a:pt x="0" y="883756"/>
                </a:lnTo>
                <a:lnTo>
                  <a:pt x="3195" y="877123"/>
                </a:lnTo>
                <a:cubicBezTo>
                  <a:pt x="287009" y="354669"/>
                  <a:pt x="840544" y="0"/>
                  <a:pt x="147691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7F5405D2-9527-BA12-A7AC-4B93151CCBC5}"/>
              </a:ext>
              <a:ext uri="{C183D7F6-B498-43B3-948B-1728B52AA6E4}">
                <adec:decorative xmlns:adec="http://schemas.microsoft.com/office/drawing/2017/decorative" val="1"/>
              </a:ext>
            </a:extLst>
          </p:cNvPr>
          <p:cNvSpPr/>
          <p:nvPr userDrawn="1"/>
        </p:nvSpPr>
        <p:spPr>
          <a:xfrm>
            <a:off x="8484620" y="6069965"/>
            <a:ext cx="510053" cy="510053"/>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Freeform 10">
            <a:extLst>
              <a:ext uri="{FF2B5EF4-FFF2-40B4-BE49-F238E27FC236}">
                <a16:creationId xmlns:a16="http://schemas.microsoft.com/office/drawing/2014/main" id="{A0CC5EDC-49D4-6111-36CB-3C8A2D02A8DE}"/>
              </a:ext>
              <a:ext uri="{C183D7F6-B498-43B3-948B-1728B52AA6E4}">
                <adec:decorative xmlns:adec="http://schemas.microsoft.com/office/drawing/2017/decorative" val="1"/>
              </a:ext>
            </a:extLst>
          </p:cNvPr>
          <p:cNvSpPr/>
          <p:nvPr userDrawn="1"/>
        </p:nvSpPr>
        <p:spPr>
          <a:xfrm>
            <a:off x="0" y="0"/>
            <a:ext cx="6306096" cy="5630799"/>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hasCustomPrompt="1"/>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noAutofit/>
          </a:bodyPr>
          <a:lstStyle>
            <a:lvl1pPr algn="ctr">
              <a:defRPr/>
            </a:lvl1pPr>
          </a:lstStyle>
          <a:p>
            <a:r>
              <a:rPr lang="en-US"/>
              <a:t>Click icon to add picture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91152299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4">
            <a:extLst>
              <a:ext uri="{FF2B5EF4-FFF2-40B4-BE49-F238E27FC236}">
                <a16:creationId xmlns:a16="http://schemas.microsoft.com/office/drawing/2014/main" id="{82D433C4-79DD-42C5-9147-9E5DDECB6624}"/>
              </a:ext>
              <a:ext uri="{C183D7F6-B498-43B3-948B-1728B52AA6E4}">
                <adec:decorative xmlns:adec="http://schemas.microsoft.com/office/drawing/2017/decorative" val="1"/>
              </a:ext>
            </a:extLst>
          </p:cNvPr>
          <p:cNvSpPr/>
          <p:nvPr userDrawn="1"/>
        </p:nvSpPr>
        <p:spPr>
          <a:xfrm>
            <a:off x="8544421" y="1377730"/>
            <a:ext cx="3658597" cy="5494558"/>
          </a:xfrm>
          <a:custGeom>
            <a:avLst/>
            <a:gdLst>
              <a:gd name="connsiteX0" fmla="*/ 3224347 w 3658597"/>
              <a:gd name="connsiteY0" fmla="*/ 0 h 5494558"/>
              <a:gd name="connsiteX1" fmla="*/ 3554018 w 3658597"/>
              <a:gd name="connsiteY1" fmla="*/ 16647 h 5494558"/>
              <a:gd name="connsiteX2" fmla="*/ 3658597 w 3658597"/>
              <a:gd name="connsiteY2" fmla="*/ 29936 h 5494558"/>
              <a:gd name="connsiteX3" fmla="*/ 3658597 w 3658597"/>
              <a:gd name="connsiteY3" fmla="*/ 5494558 h 5494558"/>
              <a:gd name="connsiteX4" fmla="*/ 935531 w 3658597"/>
              <a:gd name="connsiteY4" fmla="*/ 5494558 h 5494558"/>
              <a:gd name="connsiteX5" fmla="*/ 736284 w 3658597"/>
              <a:gd name="connsiteY5" fmla="*/ 5275331 h 5494558"/>
              <a:gd name="connsiteX6" fmla="*/ 0 w 3658597"/>
              <a:gd name="connsiteY6" fmla="*/ 3224347 h 5494558"/>
              <a:gd name="connsiteX7" fmla="*/ 3224347 w 3658597"/>
              <a:gd name="connsiteY7" fmla="*/ 0 h 54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8597" h="5494558">
                <a:moveTo>
                  <a:pt x="3224347" y="0"/>
                </a:moveTo>
                <a:cubicBezTo>
                  <a:pt x="3335644" y="0"/>
                  <a:pt x="3445625" y="5639"/>
                  <a:pt x="3554018" y="16647"/>
                </a:cubicBezTo>
                <a:lnTo>
                  <a:pt x="3658597" y="29936"/>
                </a:lnTo>
                <a:lnTo>
                  <a:pt x="3658597" y="5494558"/>
                </a:lnTo>
                <a:lnTo>
                  <a:pt x="935531" y="5494558"/>
                </a:lnTo>
                <a:lnTo>
                  <a:pt x="736284" y="5275331"/>
                </a:lnTo>
                <a:cubicBezTo>
                  <a:pt x="276312" y="4717974"/>
                  <a:pt x="0" y="4003429"/>
                  <a:pt x="0" y="3224347"/>
                </a:cubicBezTo>
                <a:cubicBezTo>
                  <a:pt x="0" y="1443589"/>
                  <a:pt x="1443589" y="0"/>
                  <a:pt x="322434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12">
            <a:extLst>
              <a:ext uri="{FF2B5EF4-FFF2-40B4-BE49-F238E27FC236}">
                <a16:creationId xmlns:a16="http://schemas.microsoft.com/office/drawing/2014/main" id="{B6078FDE-6CEC-993E-3339-544DEDA6AB82}"/>
              </a:ext>
              <a:ext uri="{C183D7F6-B498-43B3-948B-1728B52AA6E4}">
                <adec:decorative xmlns:adec="http://schemas.microsoft.com/office/drawing/2017/decorative" val="1"/>
              </a:ext>
            </a:extLst>
          </p:cNvPr>
          <p:cNvSpPr/>
          <p:nvPr userDrawn="1"/>
        </p:nvSpPr>
        <p:spPr>
          <a:xfrm>
            <a:off x="-11551" y="0"/>
            <a:ext cx="1175601" cy="1651285"/>
          </a:xfrm>
          <a:custGeom>
            <a:avLst/>
            <a:gdLst>
              <a:gd name="connsiteX0" fmla="*/ 0 w 1858209"/>
              <a:gd name="connsiteY0" fmla="*/ 0 h 2610096"/>
              <a:gd name="connsiteX1" fmla="*/ 1532533 w 1858209"/>
              <a:gd name="connsiteY1" fmla="*/ 0 h 2610096"/>
              <a:gd name="connsiteX2" fmla="*/ 1579125 w 1858209"/>
              <a:gd name="connsiteY2" fmla="*/ 62307 h 2610096"/>
              <a:gd name="connsiteX3" fmla="*/ 1858209 w 1858209"/>
              <a:gd name="connsiteY3" fmla="*/ 975965 h 2610096"/>
              <a:gd name="connsiteX4" fmla="*/ 224078 w 1858209"/>
              <a:gd name="connsiteY4" fmla="*/ 2610096 h 2610096"/>
              <a:gd name="connsiteX5" fmla="*/ 56998 w 1858209"/>
              <a:gd name="connsiteY5" fmla="*/ 2601659 h 2610096"/>
              <a:gd name="connsiteX6" fmla="*/ 0 w 1858209"/>
              <a:gd name="connsiteY6" fmla="*/ 2592960 h 26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209" h="2610096">
                <a:moveTo>
                  <a:pt x="0" y="0"/>
                </a:moveTo>
                <a:lnTo>
                  <a:pt x="1532533" y="0"/>
                </a:lnTo>
                <a:lnTo>
                  <a:pt x="1579125" y="62307"/>
                </a:lnTo>
                <a:cubicBezTo>
                  <a:pt x="1755324" y="323116"/>
                  <a:pt x="1858209" y="637525"/>
                  <a:pt x="1858209" y="975965"/>
                </a:cubicBezTo>
                <a:cubicBezTo>
                  <a:pt x="1858209" y="1878471"/>
                  <a:pt x="1126584" y="2610096"/>
                  <a:pt x="224078" y="2610096"/>
                </a:cubicBezTo>
                <a:cubicBezTo>
                  <a:pt x="167671" y="2610096"/>
                  <a:pt x="111932" y="2607238"/>
                  <a:pt x="56998" y="2601659"/>
                </a:cubicBezTo>
                <a:lnTo>
                  <a:pt x="0" y="259296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DE6A9E29-841B-F63A-A4FB-958C2A39A40A}"/>
              </a:ext>
              <a:ext uri="{C183D7F6-B498-43B3-948B-1728B52AA6E4}">
                <adec:decorative xmlns:adec="http://schemas.microsoft.com/office/drawing/2017/decorative" val="1"/>
              </a:ext>
            </a:extLst>
          </p:cNvPr>
          <p:cNvSpPr/>
          <p:nvPr userDrawn="1"/>
        </p:nvSpPr>
        <p:spPr>
          <a:xfrm>
            <a:off x="7897386" y="4880996"/>
            <a:ext cx="1499065" cy="1499065"/>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Oval 14">
            <a:extLst>
              <a:ext uri="{FF2B5EF4-FFF2-40B4-BE49-F238E27FC236}">
                <a16:creationId xmlns:a16="http://schemas.microsoft.com/office/drawing/2014/main" id="{541E8E1F-3A86-62FC-58AB-E196456B4583}"/>
              </a:ext>
              <a:ext uri="{C183D7F6-B498-43B3-948B-1728B52AA6E4}">
                <adec:decorative xmlns:adec="http://schemas.microsoft.com/office/drawing/2017/decorative" val="1"/>
              </a:ext>
            </a:extLst>
          </p:cNvPr>
          <p:cNvSpPr/>
          <p:nvPr userDrawn="1"/>
        </p:nvSpPr>
        <p:spPr>
          <a:xfrm>
            <a:off x="651124" y="1169282"/>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hasCustomPrompt="1"/>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hasCustomPrompt="1"/>
          </p:nvPr>
        </p:nvSpPr>
        <p:spPr>
          <a:xfrm>
            <a:off x="6419088"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spcBef>
                <a:spcPts val="600"/>
              </a:spcBef>
              <a:spcAft>
                <a:spcPts val="600"/>
              </a:spcAft>
              <a:defRPr sz="1600">
                <a:solidFill>
                  <a:schemeClr val="tx2"/>
                </a:solidFill>
              </a:defRPr>
            </a:lvl1pPr>
            <a:lvl2pPr>
              <a:lnSpc>
                <a:spcPct val="100000"/>
              </a:lnSpc>
              <a:spcBef>
                <a:spcPts val="600"/>
              </a:spcBef>
              <a:spcAft>
                <a:spcPts val="1200"/>
              </a:spcAft>
              <a:buFont typeface="+mj-lt"/>
              <a:buAutoNum type="arabicPeriod"/>
              <a:defRPr sz="1600">
                <a:solidFill>
                  <a:schemeClr val="tx2"/>
                </a:solidFill>
              </a:defRPr>
            </a:lvl2pPr>
          </a:lstStyle>
          <a:p>
            <a:pPr lvl="0"/>
            <a:r>
              <a:rPr lang="en-US" dirty="0"/>
              <a:t>Click to add text </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314754430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EA15E1F6-FCC0-B1B8-8F0A-02FAAB3F0D1E}"/>
              </a:ext>
              <a:ext uri="{C183D7F6-B498-43B3-948B-1728B52AA6E4}">
                <adec:decorative xmlns:adec="http://schemas.microsoft.com/office/drawing/2017/decorative" val="1"/>
              </a:ext>
            </a:extLst>
          </p:cNvPr>
          <p:cNvSpPr/>
          <p:nvPr userDrawn="1"/>
        </p:nvSpPr>
        <p:spPr>
          <a:xfrm>
            <a:off x="9965453" y="5422957"/>
            <a:ext cx="600979" cy="60097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7">
            <a:extLst>
              <a:ext uri="{FF2B5EF4-FFF2-40B4-BE49-F238E27FC236}">
                <a16:creationId xmlns:a16="http://schemas.microsoft.com/office/drawing/2014/main" id="{8A0AB697-65DD-D82E-FD2B-BB10E141E719}"/>
              </a:ext>
              <a:ext uri="{C183D7F6-B498-43B3-948B-1728B52AA6E4}">
                <adec:decorative xmlns:adec="http://schemas.microsoft.com/office/drawing/2017/decorative" val="1"/>
              </a:ext>
            </a:extLst>
          </p:cNvPr>
          <p:cNvSpPr/>
          <p:nvPr userDrawn="1"/>
        </p:nvSpPr>
        <p:spPr>
          <a:xfrm>
            <a:off x="0" y="684941"/>
            <a:ext cx="5739305" cy="6173059"/>
          </a:xfrm>
          <a:custGeom>
            <a:avLst/>
            <a:gdLst>
              <a:gd name="connsiteX0" fmla="*/ 2105216 w 5739305"/>
              <a:gd name="connsiteY0" fmla="*/ 0 h 6173059"/>
              <a:gd name="connsiteX1" fmla="*/ 5739305 w 5739305"/>
              <a:gd name="connsiteY1" fmla="*/ 3634089 h 6173059"/>
              <a:gd name="connsiteX2" fmla="*/ 4909456 w 5739305"/>
              <a:gd name="connsiteY2" fmla="*/ 5945707 h 6173059"/>
              <a:gd name="connsiteX3" fmla="*/ 4702825 w 5739305"/>
              <a:gd name="connsiteY3" fmla="*/ 6173059 h 6173059"/>
              <a:gd name="connsiteX4" fmla="*/ 0 w 5739305"/>
              <a:gd name="connsiteY4" fmla="*/ 6173059 h 6173059"/>
              <a:gd name="connsiteX5" fmla="*/ 0 w 5739305"/>
              <a:gd name="connsiteY5" fmla="*/ 675505 h 6173059"/>
              <a:gd name="connsiteX6" fmla="*/ 73362 w 5739305"/>
              <a:gd name="connsiteY6" fmla="*/ 620646 h 6173059"/>
              <a:gd name="connsiteX7" fmla="*/ 2105216 w 5739305"/>
              <a:gd name="connsiteY7" fmla="*/ 0 h 617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305" h="6173059">
                <a:moveTo>
                  <a:pt x="2105216" y="0"/>
                </a:moveTo>
                <a:cubicBezTo>
                  <a:pt x="4112268" y="0"/>
                  <a:pt x="5739305" y="1627037"/>
                  <a:pt x="5739305" y="3634089"/>
                </a:cubicBezTo>
                <a:cubicBezTo>
                  <a:pt x="5739305" y="4512174"/>
                  <a:pt x="5427880" y="5317522"/>
                  <a:pt x="4909456" y="5945707"/>
                </a:cubicBezTo>
                <a:lnTo>
                  <a:pt x="4702825" y="6173059"/>
                </a:lnTo>
                <a:lnTo>
                  <a:pt x="0" y="6173059"/>
                </a:lnTo>
                <a:lnTo>
                  <a:pt x="0" y="675505"/>
                </a:lnTo>
                <a:lnTo>
                  <a:pt x="73362" y="620646"/>
                </a:lnTo>
                <a:cubicBezTo>
                  <a:pt x="653367" y="228802"/>
                  <a:pt x="1352572" y="0"/>
                  <a:pt x="2105216"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Oval 38">
            <a:extLst>
              <a:ext uri="{FF2B5EF4-FFF2-40B4-BE49-F238E27FC236}">
                <a16:creationId xmlns:a16="http://schemas.microsoft.com/office/drawing/2014/main" id="{6DF637CE-F1AA-EB3D-67EB-815F56FFB509}"/>
              </a:ext>
              <a:ext uri="{C183D7F6-B498-43B3-948B-1728B52AA6E4}">
                <adec:decorative xmlns:adec="http://schemas.microsoft.com/office/drawing/2017/decorative" val="1"/>
              </a:ext>
            </a:extLst>
          </p:cNvPr>
          <p:cNvSpPr/>
          <p:nvPr userDrawn="1"/>
        </p:nvSpPr>
        <p:spPr>
          <a:xfrm>
            <a:off x="3500869" y="447695"/>
            <a:ext cx="1499065" cy="1499065"/>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C7F2D7-0500-18AD-893F-3BFF96B94526}"/>
              </a:ext>
              <a:ext uri="{C183D7F6-B498-43B3-948B-1728B52AA6E4}">
                <adec:decorative xmlns:adec="http://schemas.microsoft.com/office/drawing/2017/decorative" val="1"/>
              </a:ext>
            </a:extLst>
          </p:cNvPr>
          <p:cNvSpPr/>
          <p:nvPr userDrawn="1"/>
        </p:nvSpPr>
        <p:spPr>
          <a:xfrm>
            <a:off x="6412386" y="1273861"/>
            <a:ext cx="5149695" cy="4264053"/>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hasCustomPrompt="1"/>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dirty="0"/>
              <a:t>Click to add title</a:t>
            </a:r>
          </a:p>
        </p:txBody>
      </p:sp>
      <p:grpSp>
        <p:nvGrpSpPr>
          <p:cNvPr id="4" name="Group 3">
            <a:extLst>
              <a:ext uri="{FF2B5EF4-FFF2-40B4-BE49-F238E27FC236}">
                <a16:creationId xmlns:a16="http://schemas.microsoft.com/office/drawing/2014/main" id="{E93D01B9-382B-1FFC-B0E8-50A5B1AA53F2}"/>
              </a:ext>
              <a:ext uri="{C183D7F6-B498-43B3-948B-1728B52AA6E4}">
                <adec:decorative xmlns:adec="http://schemas.microsoft.com/office/drawing/2017/decorative" val="1"/>
              </a:ext>
            </a:extLst>
          </p:cNvPr>
          <p:cNvGrpSpPr/>
          <p:nvPr userDrawn="1"/>
        </p:nvGrpSpPr>
        <p:grpSpPr>
          <a:xfrm>
            <a:off x="7155536" y="2000952"/>
            <a:ext cx="3844355" cy="3094988"/>
            <a:chOff x="6448201" y="2832180"/>
            <a:chExt cx="4489704" cy="2901696"/>
          </a:xfrm>
        </p:grpSpPr>
        <p:cxnSp>
          <p:nvCxnSpPr>
            <p:cNvPr id="5" name="Straight Connector 4">
              <a:extLst>
                <a:ext uri="{FF2B5EF4-FFF2-40B4-BE49-F238E27FC236}">
                  <a16:creationId xmlns:a16="http://schemas.microsoft.com/office/drawing/2014/main" id="{2DE06067-B8E1-70ED-D2D3-44CF8CDCDA07}"/>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0DAD0A-6F95-3AC2-7012-1BFF86880C36}"/>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8BE1B0-4E81-D3BC-6252-7981ADD19C22}"/>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2BDCE-1B33-A927-9656-8B1F13D3E546}"/>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0822DF-56EF-F16B-1D58-9C3EAC7944A0}"/>
                </a:ext>
              </a:extLst>
            </p:cNvPr>
            <p:cNvCxnSpPr>
              <a:cxnSpLocks/>
            </p:cNvCxnSpPr>
            <p:nvPr/>
          </p:nvCxnSpPr>
          <p:spPr>
            <a:xfrm>
              <a:off x="6460393" y="5733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 name="Content Placeholder 2">
            <a:extLst>
              <a:ext uri="{FF2B5EF4-FFF2-40B4-BE49-F238E27FC236}">
                <a16:creationId xmlns:a16="http://schemas.microsoft.com/office/drawing/2014/main" id="{B70A54A3-3D1B-FF08-2460-114DA5BF6D5A}"/>
              </a:ext>
              <a:ext uri="{C183D7F6-B498-43B3-948B-1728B52AA6E4}">
                <adec:decorative xmlns:adec="http://schemas.microsoft.com/office/drawing/2017/decorative" val="1"/>
              </a:ext>
            </a:extLst>
          </p:cNvPr>
          <p:cNvSpPr txBox="1">
            <a:spLocks/>
          </p:cNvSpPr>
          <p:nvPr userDrawn="1"/>
        </p:nvSpPr>
        <p:spPr>
          <a:xfrm>
            <a:off x="6812124" y="1474457"/>
            <a:ext cx="493649" cy="406564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mj-lt"/>
                <a:cs typeface="Segoe UI Semibold" panose="020B0502040204020203" pitchFamily="34" charset="0"/>
              </a:rPr>
              <a:t>1. </a:t>
            </a:r>
          </a:p>
          <a:p>
            <a:pPr>
              <a:lnSpc>
                <a:spcPct val="150000"/>
              </a:lnSpc>
            </a:pPr>
            <a:r>
              <a:rPr lang="en-US" sz="2200" b="1" dirty="0">
                <a:solidFill>
                  <a:schemeClr val="tx2"/>
                </a:solidFill>
                <a:latin typeface="+mj-lt"/>
                <a:cs typeface="Segoe UI Semibold" panose="020B0502040204020203" pitchFamily="34" charset="0"/>
              </a:rPr>
              <a:t>2. </a:t>
            </a:r>
          </a:p>
          <a:p>
            <a:pPr>
              <a:lnSpc>
                <a:spcPct val="150000"/>
              </a:lnSpc>
            </a:pPr>
            <a:r>
              <a:rPr lang="en-US" sz="2200" b="1" dirty="0">
                <a:solidFill>
                  <a:schemeClr val="tx2"/>
                </a:solidFill>
                <a:latin typeface="+mj-lt"/>
                <a:cs typeface="Segoe UI Semibold" panose="020B0502040204020203" pitchFamily="34" charset="0"/>
              </a:rPr>
              <a:t>3. </a:t>
            </a:r>
          </a:p>
          <a:p>
            <a:pPr>
              <a:lnSpc>
                <a:spcPct val="150000"/>
              </a:lnSpc>
            </a:pPr>
            <a:r>
              <a:rPr lang="en-US" sz="2200" b="1" dirty="0">
                <a:solidFill>
                  <a:schemeClr val="tx2"/>
                </a:solidFill>
                <a:latin typeface="+mj-lt"/>
                <a:cs typeface="Segoe UI Semibold" panose="020B0502040204020203" pitchFamily="34" charset="0"/>
              </a:rPr>
              <a:t>4. </a:t>
            </a:r>
          </a:p>
          <a:p>
            <a:pPr>
              <a:lnSpc>
                <a:spcPct val="150000"/>
              </a:lnSpc>
            </a:pPr>
            <a:r>
              <a:rPr lang="en-US" sz="2200" b="1" dirty="0">
                <a:solidFill>
                  <a:schemeClr val="tx2"/>
                </a:solidFill>
                <a:latin typeface="+mj-lt"/>
                <a:cs typeface="Segoe UI Semibold" panose="020B0502040204020203" pitchFamily="34" charset="0"/>
              </a:rPr>
              <a:t>5.</a:t>
            </a:r>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hasCustomPrompt="1"/>
          </p:nvPr>
        </p:nvSpPr>
        <p:spPr>
          <a:xfrm>
            <a:off x="7155536" y="1605845"/>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hasCustomPrompt="1"/>
          </p:nvPr>
        </p:nvSpPr>
        <p:spPr>
          <a:xfrm>
            <a:off x="7155536" y="2373903"/>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hasCustomPrompt="1"/>
          </p:nvPr>
        </p:nvSpPr>
        <p:spPr>
          <a:xfrm>
            <a:off x="7155536" y="3144171"/>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hasCustomPrompt="1"/>
          </p:nvPr>
        </p:nvSpPr>
        <p:spPr>
          <a:xfrm>
            <a:off x="7155536" y="3926830"/>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p:txBody>
      </p:sp>
      <p:sp>
        <p:nvSpPr>
          <p:cNvPr id="28" name="Text Placeholder 17">
            <a:extLst>
              <a:ext uri="{FF2B5EF4-FFF2-40B4-BE49-F238E27FC236}">
                <a16:creationId xmlns:a16="http://schemas.microsoft.com/office/drawing/2014/main" id="{6FF71D66-09F6-C545-173C-E4918A91F006}"/>
              </a:ext>
            </a:extLst>
          </p:cNvPr>
          <p:cNvSpPr>
            <a:spLocks noGrp="1"/>
          </p:cNvSpPr>
          <p:nvPr>
            <p:ph type="body" sz="quarter" idx="18" hasCustomPrompt="1"/>
          </p:nvPr>
        </p:nvSpPr>
        <p:spPr>
          <a:xfrm>
            <a:off x="7155536" y="4693042"/>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p>
        </p:txBody>
      </p:sp>
      <p:sp>
        <p:nvSpPr>
          <p:cNvPr id="3" name="Picture Placeholder 2">
            <a:extLst>
              <a:ext uri="{FF2B5EF4-FFF2-40B4-BE49-F238E27FC236}">
                <a16:creationId xmlns:a16="http://schemas.microsoft.com/office/drawing/2014/main" id="{96D49D04-3BCD-7CCF-7AE2-41C646366DF8}"/>
              </a:ext>
            </a:extLst>
          </p:cNvPr>
          <p:cNvSpPr>
            <a:spLocks noGrp="1"/>
          </p:cNvSpPr>
          <p:nvPr>
            <p:ph type="pic" sz="quarter" idx="19"/>
          </p:nvPr>
        </p:nvSpPr>
        <p:spPr>
          <a:xfrm rot="16200000">
            <a:off x="10403704" y="596187"/>
            <a:ext cx="2384490" cy="1192108"/>
          </a:xfrm>
        </p:spPr>
        <p:txBody>
          <a:bodyPr anchor="b"/>
          <a:lstStyle>
            <a:lvl1pPr algn="ctr">
              <a:defRPr/>
            </a:lvl1pPr>
          </a:lstStyle>
          <a:p>
            <a:r>
              <a:rPr lang="en-US"/>
              <a:t>Click icon to add picture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2078635403"/>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22">
            <a:extLst>
              <a:ext uri="{FF2B5EF4-FFF2-40B4-BE49-F238E27FC236}">
                <a16:creationId xmlns:a16="http://schemas.microsoft.com/office/drawing/2014/main" id="{CCB0938D-C7B4-782B-BFAF-F503DE1CAEF0}"/>
              </a:ext>
              <a:ext uri="{C183D7F6-B498-43B3-948B-1728B52AA6E4}">
                <adec:decorative xmlns:adec="http://schemas.microsoft.com/office/drawing/2017/decorative" val="1"/>
              </a:ext>
            </a:extLst>
          </p:cNvPr>
          <p:cNvSpPr/>
          <p:nvPr userDrawn="1"/>
        </p:nvSpPr>
        <p:spPr>
          <a:xfrm>
            <a:off x="-14287" y="4334114"/>
            <a:ext cx="1149441" cy="1499066"/>
          </a:xfrm>
          <a:custGeom>
            <a:avLst/>
            <a:gdLst>
              <a:gd name="connsiteX0" fmla="*/ 399908 w 1149441"/>
              <a:gd name="connsiteY0" fmla="*/ 0 h 1499066"/>
              <a:gd name="connsiteX1" fmla="*/ 1149441 w 1149441"/>
              <a:gd name="connsiteY1" fmla="*/ 749533 h 1499066"/>
              <a:gd name="connsiteX2" fmla="*/ 399908 w 1149441"/>
              <a:gd name="connsiteY2" fmla="*/ 1499066 h 1499066"/>
              <a:gd name="connsiteX3" fmla="*/ 108156 w 1149441"/>
              <a:gd name="connsiteY3" fmla="*/ 1440164 h 1499066"/>
              <a:gd name="connsiteX4" fmla="*/ 0 w 1149441"/>
              <a:gd name="connsiteY4" fmla="*/ 1381459 h 1499066"/>
              <a:gd name="connsiteX5" fmla="*/ 0 w 1149441"/>
              <a:gd name="connsiteY5" fmla="*/ 117607 h 1499066"/>
              <a:gd name="connsiteX6" fmla="*/ 108156 w 1149441"/>
              <a:gd name="connsiteY6" fmla="*/ 58902 h 1499066"/>
              <a:gd name="connsiteX7" fmla="*/ 399908 w 1149441"/>
              <a:gd name="connsiteY7" fmla="*/ 0 h 149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441" h="1499066">
                <a:moveTo>
                  <a:pt x="399908" y="0"/>
                </a:moveTo>
                <a:cubicBezTo>
                  <a:pt x="813864" y="0"/>
                  <a:pt x="1149441" y="335577"/>
                  <a:pt x="1149441" y="749533"/>
                </a:cubicBezTo>
                <a:cubicBezTo>
                  <a:pt x="1149441" y="1163489"/>
                  <a:pt x="813864" y="1499066"/>
                  <a:pt x="399908" y="1499066"/>
                </a:cubicBezTo>
                <a:cubicBezTo>
                  <a:pt x="296419" y="1499066"/>
                  <a:pt x="197829" y="1478093"/>
                  <a:pt x="108156" y="1440164"/>
                </a:cubicBezTo>
                <a:lnTo>
                  <a:pt x="0" y="1381459"/>
                </a:lnTo>
                <a:lnTo>
                  <a:pt x="0" y="117607"/>
                </a:lnTo>
                <a:lnTo>
                  <a:pt x="108156" y="58902"/>
                </a:lnTo>
                <a:cubicBezTo>
                  <a:pt x="197829" y="20974"/>
                  <a:pt x="296419" y="0"/>
                  <a:pt x="399908"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9">
            <a:extLst>
              <a:ext uri="{FF2B5EF4-FFF2-40B4-BE49-F238E27FC236}">
                <a16:creationId xmlns:a16="http://schemas.microsoft.com/office/drawing/2014/main" id="{27AD3143-C49E-0951-0DB8-A9ABF0AB7E13}"/>
              </a:ext>
              <a:ext uri="{C183D7F6-B498-43B3-948B-1728B52AA6E4}">
                <adec:decorative xmlns:adec="http://schemas.microsoft.com/office/drawing/2017/decorative" val="1"/>
              </a:ext>
            </a:extLst>
          </p:cNvPr>
          <p:cNvSpPr/>
          <p:nvPr userDrawn="1"/>
        </p:nvSpPr>
        <p:spPr>
          <a:xfrm>
            <a:off x="6018661" y="-1535"/>
            <a:ext cx="6184356" cy="5906209"/>
          </a:xfrm>
          <a:custGeom>
            <a:avLst/>
            <a:gdLst>
              <a:gd name="connsiteX0" fmla="*/ 605352 w 6184356"/>
              <a:gd name="connsiteY0" fmla="*/ 0 h 5906209"/>
              <a:gd name="connsiteX1" fmla="*/ 6184356 w 6184356"/>
              <a:gd name="connsiteY1" fmla="*/ 0 h 5906209"/>
              <a:gd name="connsiteX2" fmla="*/ 6184356 w 6184356"/>
              <a:gd name="connsiteY2" fmla="*/ 5104584 h 5906209"/>
              <a:gd name="connsiteX3" fmla="*/ 5989771 w 6184356"/>
              <a:gd name="connsiteY3" fmla="*/ 5250092 h 5906209"/>
              <a:gd name="connsiteX4" fmla="*/ 3841790 w 6184356"/>
              <a:gd name="connsiteY4" fmla="*/ 5906209 h 5906209"/>
              <a:gd name="connsiteX5" fmla="*/ 0 w 6184356"/>
              <a:gd name="connsiteY5" fmla="*/ 2064419 h 5906209"/>
              <a:gd name="connsiteX6" fmla="*/ 463684 w 6184356"/>
              <a:gd name="connsiteY6" fmla="*/ 233194 h 590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4356" h="5906209">
                <a:moveTo>
                  <a:pt x="605352" y="0"/>
                </a:moveTo>
                <a:lnTo>
                  <a:pt x="6184356" y="0"/>
                </a:lnTo>
                <a:lnTo>
                  <a:pt x="6184356" y="5104584"/>
                </a:lnTo>
                <a:lnTo>
                  <a:pt x="5989771" y="5250092"/>
                </a:lnTo>
                <a:cubicBezTo>
                  <a:pt x="5376618" y="5664330"/>
                  <a:pt x="4637451" y="5906209"/>
                  <a:pt x="3841790" y="5906209"/>
                </a:cubicBezTo>
                <a:cubicBezTo>
                  <a:pt x="1720028" y="5906209"/>
                  <a:pt x="0" y="4186181"/>
                  <a:pt x="0" y="2064419"/>
                </a:cubicBezTo>
                <a:cubicBezTo>
                  <a:pt x="0" y="1401369"/>
                  <a:pt x="167972" y="777550"/>
                  <a:pt x="463684" y="23319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sp>
        <p:nvSpPr>
          <p:cNvPr id="22" name="Oval 21">
            <a:extLst>
              <a:ext uri="{FF2B5EF4-FFF2-40B4-BE49-F238E27FC236}">
                <a16:creationId xmlns:a16="http://schemas.microsoft.com/office/drawing/2014/main" id="{91F142C3-F309-0D74-D5C5-3EAB19D43031}"/>
              </a:ext>
              <a:ext uri="{C183D7F6-B498-43B3-948B-1728B52AA6E4}">
                <adec:decorative xmlns:adec="http://schemas.microsoft.com/office/drawing/2017/decorative" val="1"/>
              </a:ext>
            </a:extLst>
          </p:cNvPr>
          <p:cNvSpPr/>
          <p:nvPr userDrawn="1"/>
        </p:nvSpPr>
        <p:spPr>
          <a:xfrm>
            <a:off x="5689666" y="1067784"/>
            <a:ext cx="635955" cy="63595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hasCustomPrompt="1"/>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dirty="0"/>
              <a:t>Click to add title</a:t>
            </a:r>
          </a:p>
        </p:txBody>
      </p:sp>
      <p:sp>
        <p:nvSpPr>
          <p:cNvPr id="4" name="Picture Placeholder 3">
            <a:extLst>
              <a:ext uri="{FF2B5EF4-FFF2-40B4-BE49-F238E27FC236}">
                <a16:creationId xmlns:a16="http://schemas.microsoft.com/office/drawing/2014/main" id="{790AB7A2-D41E-7F8C-E35B-D135E2EFA555}"/>
              </a:ext>
            </a:extLst>
          </p:cNvPr>
          <p:cNvSpPr>
            <a:spLocks noGrp="1"/>
          </p:cNvSpPr>
          <p:nvPr>
            <p:ph type="pic" sz="quarter" idx="17"/>
          </p:nvPr>
        </p:nvSpPr>
        <p:spPr>
          <a:xfrm flipV="1">
            <a:off x="2963611" y="-9427"/>
            <a:ext cx="2384497" cy="1181008"/>
          </a:xfrm>
        </p:spPr>
        <p:txBody>
          <a:bodyPr/>
          <a:lstStyle>
            <a:lvl1pPr algn="ctr">
              <a:defRPr/>
            </a:lvl1pPr>
          </a:lstStyle>
          <a:p>
            <a:r>
              <a:rPr lang="en-US"/>
              <a:t>Click icon to add picture</a:t>
            </a:r>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hasCustomPrompt="1"/>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314677815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3">
            <a:extLst>
              <a:ext uri="{FF2B5EF4-FFF2-40B4-BE49-F238E27FC236}">
                <a16:creationId xmlns:a16="http://schemas.microsoft.com/office/drawing/2014/main" id="{3444D42C-1BDD-684F-2ED7-CBF2B31FA0BD}"/>
              </a:ext>
              <a:ext uri="{C183D7F6-B498-43B3-948B-1728B52AA6E4}">
                <adec:decorative xmlns:adec="http://schemas.microsoft.com/office/drawing/2017/decorative" val="1"/>
              </a:ext>
            </a:extLst>
          </p:cNvPr>
          <p:cNvSpPr/>
          <p:nvPr userDrawn="1"/>
        </p:nvSpPr>
        <p:spPr>
          <a:xfrm>
            <a:off x="0" y="-11017"/>
            <a:ext cx="5797960" cy="5177077"/>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2B266F6B-F29A-5957-62EB-27F8C2FAEB4C}"/>
              </a:ext>
              <a:ext uri="{C183D7F6-B498-43B3-948B-1728B52AA6E4}">
                <adec:decorative xmlns:adec="http://schemas.microsoft.com/office/drawing/2017/decorative" val="1"/>
              </a:ext>
            </a:extLst>
          </p:cNvPr>
          <p:cNvSpPr/>
          <p:nvPr userDrawn="1"/>
        </p:nvSpPr>
        <p:spPr>
          <a:xfrm>
            <a:off x="5282616" y="378865"/>
            <a:ext cx="813384" cy="813384"/>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0AC709F-F9A3-D8F0-A42E-A2C94191DFC0}"/>
              </a:ext>
              <a:ext uri="{C183D7F6-B498-43B3-948B-1728B52AA6E4}">
                <adec:decorative xmlns:adec="http://schemas.microsoft.com/office/drawing/2017/decorative" val="1"/>
              </a:ext>
            </a:extLst>
          </p:cNvPr>
          <p:cNvSpPr/>
          <p:nvPr userDrawn="1"/>
        </p:nvSpPr>
        <p:spPr>
          <a:xfrm>
            <a:off x="6875619" y="5909834"/>
            <a:ext cx="397747" cy="397747"/>
          </a:xfrm>
          <a:prstGeom prst="ellipse">
            <a:avLst/>
          </a:prstGeom>
          <a:solidFill>
            <a:schemeClr val="accent6">
              <a:alpha val="303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hasCustomPrompt="1"/>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dirty="0"/>
              <a:t>Click to add title</a:t>
            </a:r>
          </a:p>
        </p:txBody>
      </p:sp>
      <p:sp>
        <p:nvSpPr>
          <p:cNvPr id="23" name="Content Placeholder 16">
            <a:extLst>
              <a:ext uri="{FF2B5EF4-FFF2-40B4-BE49-F238E27FC236}">
                <a16:creationId xmlns:a16="http://schemas.microsoft.com/office/drawing/2014/main" id="{A56C6565-B97C-5C01-FA9D-8CF1B20447E2}"/>
              </a:ext>
              <a:ext uri="{C183D7F6-B498-43B3-948B-1728B52AA6E4}">
                <adec:decorative xmlns:adec="http://schemas.microsoft.com/office/drawing/2017/decorative" val="0"/>
              </a:ext>
            </a:extLst>
          </p:cNvPr>
          <p:cNvSpPr>
            <a:spLocks noGrp="1"/>
          </p:cNvSpPr>
          <p:nvPr>
            <p:ph sz="quarter" idx="16" hasCustomPrompt="1"/>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p>
        </p:txBody>
      </p:sp>
      <p:sp>
        <p:nvSpPr>
          <p:cNvPr id="2" name="Footer Placeholder 18">
            <a:extLst>
              <a:ext uri="{FF2B5EF4-FFF2-40B4-BE49-F238E27FC236}">
                <a16:creationId xmlns:a16="http://schemas.microsoft.com/office/drawing/2014/main" id="{3914E26B-E8E4-55F2-CC5E-DD0D0AD5C89D}"/>
              </a:ext>
            </a:extLst>
          </p:cNvPr>
          <p:cNvSpPr>
            <a:spLocks noGrp="1"/>
          </p:cNvSpPr>
          <p:nvPr>
            <p:ph type="ftr" sz="quarter" idx="12"/>
          </p:nvPr>
        </p:nvSpPr>
        <p:spPr>
          <a:xfrm>
            <a:off x="539496" y="6126480"/>
            <a:ext cx="4114800" cy="365125"/>
          </a:xfrm>
        </p:spPr>
        <p:txBody>
          <a:bodyPr/>
          <a:lstStyle/>
          <a:p>
            <a:endParaRPr lang="en-US" dirty="0"/>
          </a:p>
        </p:txBody>
      </p:sp>
      <p:sp>
        <p:nvSpPr>
          <p:cNvPr id="3" name="Picture Placeholder 2">
            <a:extLst>
              <a:ext uri="{FF2B5EF4-FFF2-40B4-BE49-F238E27FC236}">
                <a16:creationId xmlns:a16="http://schemas.microsoft.com/office/drawing/2014/main" id="{A65E2D1E-4C5D-A613-CB40-98902C0D832F}"/>
              </a:ext>
              <a:ext uri="{C183D7F6-B498-43B3-948B-1728B52AA6E4}">
                <adec:decorative xmlns:adec="http://schemas.microsoft.com/office/drawing/2017/decorative" val="0"/>
              </a:ext>
            </a:extLst>
          </p:cNvPr>
          <p:cNvSpPr>
            <a:spLocks noGrp="1"/>
          </p:cNvSpPr>
          <p:nvPr>
            <p:ph type="pic" sz="quarter" idx="17"/>
          </p:nvPr>
        </p:nvSpPr>
        <p:spPr>
          <a:xfrm>
            <a:off x="8263206" y="5671159"/>
            <a:ext cx="2384497" cy="1186842"/>
          </a:xfrm>
        </p:spPr>
        <p:txBody>
          <a:bodyPr/>
          <a:lstStyle>
            <a:lvl1pPr algn="ctr">
              <a:defRPr/>
            </a:lvl1pPr>
          </a:lstStyle>
          <a:p>
            <a:r>
              <a:rPr lang="en-US"/>
              <a:t>Click icon to add picture</a:t>
            </a:r>
            <a:endParaRPr lang="en-US" dirty="0"/>
          </a:p>
        </p:txBody>
      </p:sp>
      <p:sp>
        <p:nvSpPr>
          <p:cNvPr id="5" name="Slide Number Placeholder 19">
            <a:extLst>
              <a:ext uri="{FF2B5EF4-FFF2-40B4-BE49-F238E27FC236}">
                <a16:creationId xmlns:a16="http://schemas.microsoft.com/office/drawing/2014/main" id="{294A49EB-EEA6-1B79-F5DE-CFBFC6FFA2C7}"/>
              </a:ext>
            </a:extLst>
          </p:cNvPr>
          <p:cNvSpPr>
            <a:spLocks noGrp="1"/>
          </p:cNvSpPr>
          <p:nvPr>
            <p:ph type="sldNum" sz="quarter" idx="13"/>
          </p:nvPr>
        </p:nvSpPr>
        <p:spPr>
          <a:xfrm>
            <a:off x="10793690" y="6190487"/>
            <a:ext cx="846621" cy="365760"/>
          </a:xfrm>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147803514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 uri="{C183D7F6-B498-43B3-948B-1728B52AA6E4}">
                <adec:decorative xmlns:adec="http://schemas.microsoft.com/office/drawing/2017/decorative" val="1"/>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 uri="{C183D7F6-B498-43B3-948B-1728B52AA6E4}">
                <adec:decorative xmlns:adec="http://schemas.microsoft.com/office/drawing/2017/decorative" val="1"/>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 uri="{C183D7F6-B498-43B3-948B-1728B52AA6E4}">
                <adec:decorative xmlns:adec="http://schemas.microsoft.com/office/drawing/2017/decorative" val="1"/>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 uri="{C183D7F6-B498-43B3-948B-1728B52AA6E4}">
                <adec:decorative xmlns:adec="http://schemas.microsoft.com/office/drawing/2017/decorative" val="1"/>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hasCustomPrompt="1"/>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dirty="0"/>
              <a:t>Click to add title</a:t>
            </a:r>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hasCustomPrompt="1"/>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302874483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539496" y="6126480"/>
            <a:ext cx="4114800" cy="365125"/>
          </a:xfrm>
          <a:prstGeom prst="rect">
            <a:avLst/>
          </a:prstGeom>
        </p:spPr>
        <p:txBody>
          <a:bodyPr vert="horz" lIns="91440" tIns="45720" rIns="91440" bIns="45720" rtlCol="0" anchor="ctr">
            <a:noAutofit/>
          </a:bodyPr>
          <a:lstStyle>
            <a:lvl1pPr algn="l">
              <a:defRPr sz="1400" baseline="0">
                <a:solidFill>
                  <a:schemeClr val="bg2">
                    <a:lumMod val="50000"/>
                  </a:schemeClr>
                </a:solidFill>
              </a:defRPr>
            </a:lvl1pPr>
          </a:lstStyle>
          <a:p>
            <a:endParaRPr lang="en-US" dirty="0"/>
          </a:p>
        </p:txBody>
      </p:sp>
      <p:sp>
        <p:nvSpPr>
          <p:cNvPr id="6" name="Slide Number Placeholder 5"/>
          <p:cNvSpPr>
            <a:spLocks noGrp="1"/>
          </p:cNvSpPr>
          <p:nvPr>
            <p:ph type="sldNum" sz="quarter" idx="4"/>
          </p:nvPr>
        </p:nvSpPr>
        <p:spPr>
          <a:xfrm>
            <a:off x="8897112" y="6190487"/>
            <a:ext cx="2743200" cy="365760"/>
          </a:xfrm>
          <a:prstGeom prst="rect">
            <a:avLst/>
          </a:prstGeom>
        </p:spPr>
        <p:txBody>
          <a:bodyPr vert="horz" lIns="91440" tIns="45720" rIns="91440" bIns="45720" rtlCol="0" anchor="ctr">
            <a:noAutofit/>
          </a:bodyPr>
          <a:lstStyle>
            <a:lvl1pPr algn="r">
              <a:defRPr sz="1200" baseline="0">
                <a:solidFill>
                  <a:schemeClr val="tx1">
                    <a:lumMod val="65000"/>
                    <a:lumOff val="35000"/>
                  </a:schemeClr>
                </a:solidFill>
              </a:defRPr>
            </a:lvl1pPr>
          </a:lstStyle>
          <a:p>
            <a:fld id="{D1BC2EDA-D519-4F34-BF3F-BFFF500F4B03}" type="slidenum">
              <a:rPr lang="en-US" smtClean="0"/>
              <a:t>‹#›</a:t>
            </a:fld>
            <a:endParaRPr lang="en-US" dirty="0"/>
          </a:p>
        </p:txBody>
      </p:sp>
    </p:spTree>
    <p:extLst>
      <p:ext uri="{BB962C8B-B14F-4D97-AF65-F5344CB8AC3E}">
        <p14:creationId xmlns:p14="http://schemas.microsoft.com/office/powerpoint/2010/main" val="2240362562"/>
      </p:ext>
    </p:extLst>
  </p:cSld>
  <p:clrMap bg1="lt1" tx1="dk1" bg2="lt2" tx2="dk2" accent1="accent1" accent2="accent2" accent3="accent3" accent4="accent4" accent5="accent5" accent6="accent6" hlink="hlink" folHlink="folHlink"/>
  <p:sldLayoutIdLst>
    <p:sldLayoutId id="2147483663"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spcBef>
          <a:spcPct val="0"/>
        </a:spcBef>
        <a:buNone/>
        <a:defRPr sz="2800" b="1" kern="1200">
          <a:solidFill>
            <a:schemeClr val="tx1"/>
          </a:solidFill>
          <a:latin typeface="+mn-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59.jpeg"/><Relationship Id="rId4" Type="http://schemas.openxmlformats.org/officeDocument/2006/relationships/image" Target="../media/image58.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4.wdp"/><Relationship Id="rId18" Type="http://schemas.openxmlformats.org/officeDocument/2006/relationships/image" Target="../media/image17.png"/><Relationship Id="rId3" Type="http://schemas.openxmlformats.org/officeDocument/2006/relationships/image" Target="../media/image6.png"/><Relationship Id="rId21" Type="http://schemas.openxmlformats.org/officeDocument/2006/relationships/image" Target="../media/image20.png"/><Relationship Id="rId7" Type="http://schemas.microsoft.com/office/2007/relationships/hdphoto" Target="../media/hdphoto1.wdp"/><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4.png"/><Relationship Id="rId10" Type="http://schemas.openxmlformats.org/officeDocument/2006/relationships/image" Target="../media/image11.png"/><Relationship Id="rId19" Type="http://schemas.openxmlformats.org/officeDocument/2006/relationships/image" Target="../media/image18.png"/><Relationship Id="rId4" Type="http://schemas.openxmlformats.org/officeDocument/2006/relationships/image" Target="../media/image7.png"/><Relationship Id="rId9" Type="http://schemas.microsoft.com/office/2007/relationships/hdphoto" Target="../media/hdphoto2.wdp"/><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60.png"/><Relationship Id="rId3" Type="http://schemas.openxmlformats.org/officeDocument/2006/relationships/image" Target="../media/image68.png"/><Relationship Id="rId7" Type="http://schemas.openxmlformats.org/officeDocument/2006/relationships/image" Target="../media/image330.png"/><Relationship Id="rId12" Type="http://schemas.openxmlformats.org/officeDocument/2006/relationships/customXml" Target="../ink/ink4.xml"/><Relationship Id="rId2"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customXml" Target="../ink/ink1.xml"/><Relationship Id="rId11" Type="http://schemas.openxmlformats.org/officeDocument/2006/relationships/image" Target="../media/image350.png"/><Relationship Id="rId5" Type="http://schemas.openxmlformats.org/officeDocument/2006/relationships/image" Target="../media/image70.png"/><Relationship Id="rId15" Type="http://schemas.openxmlformats.org/officeDocument/2006/relationships/image" Target="../media/image370.png"/><Relationship Id="rId10" Type="http://schemas.openxmlformats.org/officeDocument/2006/relationships/customXml" Target="../ink/ink3.xml"/><Relationship Id="rId4" Type="http://schemas.openxmlformats.org/officeDocument/2006/relationships/image" Target="../media/image69.png"/><Relationship Id="rId9" Type="http://schemas.openxmlformats.org/officeDocument/2006/relationships/image" Target="../media/image341.png"/><Relationship Id="rId14" Type="http://schemas.openxmlformats.org/officeDocument/2006/relationships/customXml" Target="../ink/ink5.xml"/></Relationships>
</file>

<file path=ppt/slides/_rels/slide37.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410.png"/><Relationship Id="rId3" Type="http://schemas.openxmlformats.org/officeDocument/2006/relationships/image" Target="../media/image68.png"/><Relationship Id="rId7" Type="http://schemas.openxmlformats.org/officeDocument/2006/relationships/image" Target="../media/image380.png"/><Relationship Id="rId12" Type="http://schemas.openxmlformats.org/officeDocument/2006/relationships/customXml" Target="../ink/ink9.xml"/><Relationship Id="rId2"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customXml" Target="../ink/ink6.xml"/><Relationship Id="rId11" Type="http://schemas.openxmlformats.org/officeDocument/2006/relationships/image" Target="../media/image400.png"/><Relationship Id="rId5" Type="http://schemas.openxmlformats.org/officeDocument/2006/relationships/image" Target="../media/image70.png"/><Relationship Id="rId10" Type="http://schemas.openxmlformats.org/officeDocument/2006/relationships/customXml" Target="../ink/ink8.xml"/><Relationship Id="rId4" Type="http://schemas.openxmlformats.org/officeDocument/2006/relationships/image" Target="../media/image69.png"/><Relationship Id="rId9" Type="http://schemas.openxmlformats.org/officeDocument/2006/relationships/image" Target="../media/image390.png"/></Relationships>
</file>

<file path=ppt/slides/_rels/slide38.xml.rels><?xml version="1.0" encoding="UTF-8" standalone="yes"?>
<Relationships xmlns="http://schemas.openxmlformats.org/package/2006/relationships"><Relationship Id="rId18" Type="http://schemas.openxmlformats.org/officeDocument/2006/relationships/customXml" Target="../ink/ink12.xml"/><Relationship Id="rId3" Type="http://schemas.openxmlformats.org/officeDocument/2006/relationships/image" Target="../media/image68.png"/><Relationship Id="rId21" Type="http://schemas.openxmlformats.org/officeDocument/2006/relationships/image" Target="../media/image440.png"/><Relationship Id="rId17" Type="http://schemas.openxmlformats.org/officeDocument/2006/relationships/image" Target="../media/image420.png"/><Relationship Id="rId2" Type="http://schemas.openxmlformats.org/officeDocument/2006/relationships/image" Target="../media/image67.png"/><Relationship Id="rId16" Type="http://schemas.openxmlformats.org/officeDocument/2006/relationships/customXml" Target="../ink/ink11.xml"/><Relationship Id="rId20" Type="http://schemas.openxmlformats.org/officeDocument/2006/relationships/customXml" Target="../ink/ink13.xml"/><Relationship Id="rId1" Type="http://schemas.openxmlformats.org/officeDocument/2006/relationships/slideLayout" Target="../slideLayouts/slideLayout9.xml"/><Relationship Id="rId6" Type="http://schemas.openxmlformats.org/officeDocument/2006/relationships/customXml" Target="../ink/ink10.xml"/><Relationship Id="rId5" Type="http://schemas.openxmlformats.org/officeDocument/2006/relationships/image" Target="../media/image70.png"/><Relationship Id="rId15" Type="http://schemas.openxmlformats.org/officeDocument/2006/relationships/image" Target="../media/image340.png"/><Relationship Id="rId23" Type="http://schemas.openxmlformats.org/officeDocument/2006/relationships/image" Target="../media/image450.png"/><Relationship Id="rId19" Type="http://schemas.openxmlformats.org/officeDocument/2006/relationships/image" Target="../media/image430.png"/><Relationship Id="rId4" Type="http://schemas.openxmlformats.org/officeDocument/2006/relationships/image" Target="../media/image69.png"/><Relationship Id="rId22" Type="http://schemas.openxmlformats.org/officeDocument/2006/relationships/customXml" Target="../ink/ink14.xml"/></Relationships>
</file>

<file path=ppt/slides/_rels/slide39.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customXml" Target="../ink/ink18.xml"/><Relationship Id="rId3" Type="http://schemas.openxmlformats.org/officeDocument/2006/relationships/image" Target="../media/image68.png"/><Relationship Id="rId7" Type="http://schemas.openxmlformats.org/officeDocument/2006/relationships/customXml" Target="../ink/ink15.xml"/><Relationship Id="rId12" Type="http://schemas.openxmlformats.org/officeDocument/2006/relationships/image" Target="../media/image490.png"/><Relationship Id="rId2"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image" Target="../media/image71.png"/><Relationship Id="rId11" Type="http://schemas.openxmlformats.org/officeDocument/2006/relationships/customXml" Target="../ink/ink17.xml"/><Relationship Id="rId5" Type="http://schemas.openxmlformats.org/officeDocument/2006/relationships/image" Target="../media/image70.png"/><Relationship Id="rId10" Type="http://schemas.openxmlformats.org/officeDocument/2006/relationships/image" Target="../media/image480.png"/><Relationship Id="rId4" Type="http://schemas.openxmlformats.org/officeDocument/2006/relationships/image" Target="../media/image69.png"/><Relationship Id="rId9" Type="http://schemas.openxmlformats.org/officeDocument/2006/relationships/customXml" Target="../ink/ink16.xml"/><Relationship Id="rId14" Type="http://schemas.openxmlformats.org/officeDocument/2006/relationships/image" Target="../media/image500.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4.wdp"/><Relationship Id="rId18" Type="http://schemas.openxmlformats.org/officeDocument/2006/relationships/image" Target="../media/image17.png"/><Relationship Id="rId3" Type="http://schemas.openxmlformats.org/officeDocument/2006/relationships/image" Target="../media/image6.png"/><Relationship Id="rId21" Type="http://schemas.openxmlformats.org/officeDocument/2006/relationships/image" Target="../media/image20.png"/><Relationship Id="rId7" Type="http://schemas.microsoft.com/office/2007/relationships/hdphoto" Target="../media/hdphoto1.wdp"/><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4.png"/><Relationship Id="rId10" Type="http://schemas.openxmlformats.org/officeDocument/2006/relationships/image" Target="../media/image11.png"/><Relationship Id="rId19" Type="http://schemas.openxmlformats.org/officeDocument/2006/relationships/image" Target="../media/image18.png"/><Relationship Id="rId4" Type="http://schemas.openxmlformats.org/officeDocument/2006/relationships/image" Target="../media/image7.png"/><Relationship Id="rId9" Type="http://schemas.microsoft.com/office/2007/relationships/hdphoto" Target="../media/hdphoto2.wdp"/><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540.png"/><Relationship Id="rId3" Type="http://schemas.openxmlformats.org/officeDocument/2006/relationships/image" Target="../media/image72.png"/><Relationship Id="rId7" Type="http://schemas.openxmlformats.org/officeDocument/2006/relationships/image" Target="../media/image71.png"/><Relationship Id="rId12" Type="http://schemas.openxmlformats.org/officeDocument/2006/relationships/customXml" Target="../ink/ink21.xml"/><Relationship Id="rId2"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image" Target="../media/image70.png"/><Relationship Id="rId11" Type="http://schemas.openxmlformats.org/officeDocument/2006/relationships/image" Target="../media/image530.png"/><Relationship Id="rId5" Type="http://schemas.openxmlformats.org/officeDocument/2006/relationships/image" Target="../media/image69.png"/><Relationship Id="rId15" Type="http://schemas.openxmlformats.org/officeDocument/2006/relationships/image" Target="../media/image550.png"/><Relationship Id="rId10" Type="http://schemas.openxmlformats.org/officeDocument/2006/relationships/customXml" Target="../ink/ink20.xml"/><Relationship Id="rId4" Type="http://schemas.openxmlformats.org/officeDocument/2006/relationships/image" Target="../media/image68.png"/><Relationship Id="rId9" Type="http://schemas.openxmlformats.org/officeDocument/2006/relationships/image" Target="../media/image520.png"/><Relationship Id="rId14" Type="http://schemas.openxmlformats.org/officeDocument/2006/relationships/customXml" Target="../ink/ink22.xml"/></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customXml" Target="../ink/ink24.xml"/><Relationship Id="rId18" Type="http://schemas.openxmlformats.org/officeDocument/2006/relationships/image" Target="../media/image620.png"/><Relationship Id="rId3" Type="http://schemas.openxmlformats.org/officeDocument/2006/relationships/image" Target="../media/image72.png"/><Relationship Id="rId7" Type="http://schemas.openxmlformats.org/officeDocument/2006/relationships/image" Target="../media/image71.png"/><Relationship Id="rId12" Type="http://schemas.openxmlformats.org/officeDocument/2006/relationships/image" Target="../media/image59.png"/><Relationship Id="rId17" Type="http://schemas.openxmlformats.org/officeDocument/2006/relationships/customXml" Target="../ink/ink26.xml"/><Relationship Id="rId2" Type="http://schemas.openxmlformats.org/officeDocument/2006/relationships/image" Target="../media/image67.png"/><Relationship Id="rId16" Type="http://schemas.openxmlformats.org/officeDocument/2006/relationships/image" Target="../media/image610.png"/><Relationship Id="rId1" Type="http://schemas.openxmlformats.org/officeDocument/2006/relationships/slideLayout" Target="../slideLayouts/slideLayout9.xml"/><Relationship Id="rId6" Type="http://schemas.openxmlformats.org/officeDocument/2006/relationships/image" Target="../media/image70.png"/><Relationship Id="rId11" Type="http://schemas.openxmlformats.org/officeDocument/2006/relationships/customXml" Target="../ink/ink23.xml"/><Relationship Id="rId5" Type="http://schemas.openxmlformats.org/officeDocument/2006/relationships/image" Target="../media/image69.png"/><Relationship Id="rId15" Type="http://schemas.openxmlformats.org/officeDocument/2006/relationships/customXml" Target="../ink/ink25.xml"/><Relationship Id="rId10" Type="http://schemas.openxmlformats.org/officeDocument/2006/relationships/image" Target="../media/image75.png"/><Relationship Id="rId4" Type="http://schemas.openxmlformats.org/officeDocument/2006/relationships/image" Target="../media/image68.png"/><Relationship Id="rId9" Type="http://schemas.openxmlformats.org/officeDocument/2006/relationships/image" Target="../media/image74.png"/><Relationship Id="rId14" Type="http://schemas.openxmlformats.org/officeDocument/2006/relationships/image" Target="../media/image600.png"/></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customXml" Target="../ink/ink28.xml"/><Relationship Id="rId18" Type="http://schemas.openxmlformats.org/officeDocument/2006/relationships/image" Target="../media/image66.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630.png"/><Relationship Id="rId17" Type="http://schemas.openxmlformats.org/officeDocument/2006/relationships/customXml" Target="../ink/ink30.xml"/><Relationship Id="rId2" Type="http://schemas.openxmlformats.org/officeDocument/2006/relationships/image" Target="../media/image67.png"/><Relationship Id="rId16" Type="http://schemas.openxmlformats.org/officeDocument/2006/relationships/image" Target="../media/image650.png"/><Relationship Id="rId20" Type="http://schemas.openxmlformats.org/officeDocument/2006/relationships/image" Target="../media/image670.png"/><Relationship Id="rId1" Type="http://schemas.openxmlformats.org/officeDocument/2006/relationships/slideLayout" Target="../slideLayouts/slideLayout9.xml"/><Relationship Id="rId6" Type="http://schemas.openxmlformats.org/officeDocument/2006/relationships/image" Target="../media/image71.png"/><Relationship Id="rId11" Type="http://schemas.openxmlformats.org/officeDocument/2006/relationships/customXml" Target="../ink/ink27.xml"/><Relationship Id="rId5" Type="http://schemas.openxmlformats.org/officeDocument/2006/relationships/image" Target="../media/image70.png"/><Relationship Id="rId15" Type="http://schemas.openxmlformats.org/officeDocument/2006/relationships/customXml" Target="../ink/ink29.xml"/><Relationship Id="rId10" Type="http://schemas.openxmlformats.org/officeDocument/2006/relationships/image" Target="../media/image75.png"/><Relationship Id="rId19" Type="http://schemas.openxmlformats.org/officeDocument/2006/relationships/customXml" Target="../ink/ink31.xml"/><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33.xml"/><Relationship Id="rId18" Type="http://schemas.openxmlformats.org/officeDocument/2006/relationships/image" Target="../media/image730.png"/><Relationship Id="rId3" Type="http://schemas.openxmlformats.org/officeDocument/2006/relationships/image" Target="../media/image72.png"/><Relationship Id="rId7" Type="http://schemas.openxmlformats.org/officeDocument/2006/relationships/image" Target="../media/image70.png"/><Relationship Id="rId12" Type="http://schemas.openxmlformats.org/officeDocument/2006/relationships/image" Target="../media/image700.png"/><Relationship Id="rId17" Type="http://schemas.openxmlformats.org/officeDocument/2006/relationships/customXml" Target="../ink/ink35.xml"/><Relationship Id="rId2" Type="http://schemas.openxmlformats.org/officeDocument/2006/relationships/image" Target="../media/image67.png"/><Relationship Id="rId16" Type="http://schemas.openxmlformats.org/officeDocument/2006/relationships/image" Target="../media/image720.png"/><Relationship Id="rId1" Type="http://schemas.openxmlformats.org/officeDocument/2006/relationships/slideLayout" Target="../slideLayouts/slideLayout9.xml"/><Relationship Id="rId6" Type="http://schemas.openxmlformats.org/officeDocument/2006/relationships/image" Target="../media/image69.png"/><Relationship Id="rId11" Type="http://schemas.openxmlformats.org/officeDocument/2006/relationships/customXml" Target="../ink/ink32.xml"/><Relationship Id="rId5" Type="http://schemas.openxmlformats.org/officeDocument/2006/relationships/image" Target="../media/image68.png"/><Relationship Id="rId15" Type="http://schemas.openxmlformats.org/officeDocument/2006/relationships/customXml" Target="../ink/ink34.xml"/><Relationship Id="rId10"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73.png"/><Relationship Id="rId14" Type="http://schemas.openxmlformats.org/officeDocument/2006/relationships/image" Target="../media/image710.png"/></Relationships>
</file>

<file path=ppt/slides/_rels/slide4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0.png"/><Relationship Id="rId18" Type="http://schemas.openxmlformats.org/officeDocument/2006/relationships/customXml" Target="../ink/ink39.xml"/><Relationship Id="rId3" Type="http://schemas.openxmlformats.org/officeDocument/2006/relationships/image" Target="../media/image72.png"/><Relationship Id="rId7" Type="http://schemas.openxmlformats.org/officeDocument/2006/relationships/image" Target="../media/image69.png"/><Relationship Id="rId12" Type="http://schemas.openxmlformats.org/officeDocument/2006/relationships/customXml" Target="../ink/ink36.xml"/><Relationship Id="rId17" Type="http://schemas.openxmlformats.org/officeDocument/2006/relationships/image" Target="../media/image770.png"/><Relationship Id="rId2" Type="http://schemas.openxmlformats.org/officeDocument/2006/relationships/image" Target="../media/image67.png"/><Relationship Id="rId16" Type="http://schemas.openxmlformats.org/officeDocument/2006/relationships/customXml" Target="../ink/ink38.xml"/><Relationship Id="rId1" Type="http://schemas.openxmlformats.org/officeDocument/2006/relationships/slideLayout" Target="../slideLayouts/slideLayout9.xml"/><Relationship Id="rId6" Type="http://schemas.openxmlformats.org/officeDocument/2006/relationships/image" Target="../media/image68.png"/><Relationship Id="rId11" Type="http://schemas.openxmlformats.org/officeDocument/2006/relationships/image" Target="../media/image77.png"/><Relationship Id="rId5" Type="http://schemas.openxmlformats.org/officeDocument/2006/relationships/image" Target="../media/image78.png"/><Relationship Id="rId15" Type="http://schemas.openxmlformats.org/officeDocument/2006/relationships/image" Target="../media/image760.png"/><Relationship Id="rId10" Type="http://schemas.openxmlformats.org/officeDocument/2006/relationships/image" Target="../media/image73.png"/><Relationship Id="rId19" Type="http://schemas.openxmlformats.org/officeDocument/2006/relationships/image" Target="../media/image780.png"/><Relationship Id="rId4" Type="http://schemas.openxmlformats.org/officeDocument/2006/relationships/image" Target="../media/image76.png"/><Relationship Id="rId9" Type="http://schemas.openxmlformats.org/officeDocument/2006/relationships/image" Target="../media/image71.png"/><Relationship Id="rId14" Type="http://schemas.openxmlformats.org/officeDocument/2006/relationships/customXml" Target="../ink/ink37.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9F0D30-C686-F350-7801-517B8255B74D}"/>
              </a:ext>
            </a:extLst>
          </p:cNvPr>
          <p:cNvPicPr>
            <a:picLocks noChangeAspect="1"/>
          </p:cNvPicPr>
          <p:nvPr/>
        </p:nvPicPr>
        <p:blipFill>
          <a:blip r:embed="rId2"/>
          <a:stretch>
            <a:fillRect/>
          </a:stretch>
        </p:blipFill>
        <p:spPr>
          <a:xfrm>
            <a:off x="414086" y="1353312"/>
            <a:ext cx="3794097" cy="4882896"/>
          </a:xfrm>
          <a:prstGeom prst="rect">
            <a:avLst/>
          </a:prstGeom>
        </p:spPr>
      </p:pic>
      <p:pic>
        <p:nvPicPr>
          <p:cNvPr id="5" name="Picture 4">
            <a:extLst>
              <a:ext uri="{FF2B5EF4-FFF2-40B4-BE49-F238E27FC236}">
                <a16:creationId xmlns:a16="http://schemas.microsoft.com/office/drawing/2014/main" id="{AEE7176C-3561-42EB-95F8-C36EAFD972BF}"/>
              </a:ext>
            </a:extLst>
          </p:cNvPr>
          <p:cNvPicPr>
            <a:picLocks noChangeAspect="1"/>
          </p:cNvPicPr>
          <p:nvPr/>
        </p:nvPicPr>
        <p:blipFill>
          <a:blip r:embed="rId3"/>
          <a:stretch>
            <a:fillRect/>
          </a:stretch>
        </p:blipFill>
        <p:spPr>
          <a:xfrm>
            <a:off x="7983819" y="1353312"/>
            <a:ext cx="3962400" cy="4943475"/>
          </a:xfrm>
          <a:prstGeom prst="rect">
            <a:avLst/>
          </a:prstGeom>
        </p:spPr>
      </p:pic>
      <p:pic>
        <p:nvPicPr>
          <p:cNvPr id="7" name="Picture 6">
            <a:extLst>
              <a:ext uri="{FF2B5EF4-FFF2-40B4-BE49-F238E27FC236}">
                <a16:creationId xmlns:a16="http://schemas.microsoft.com/office/drawing/2014/main" id="{7E30F792-F4AC-F794-2B62-47C83B3A4898}"/>
              </a:ext>
            </a:extLst>
          </p:cNvPr>
          <p:cNvPicPr>
            <a:picLocks noChangeAspect="1"/>
          </p:cNvPicPr>
          <p:nvPr/>
        </p:nvPicPr>
        <p:blipFill>
          <a:blip r:embed="rId4"/>
          <a:stretch>
            <a:fillRect/>
          </a:stretch>
        </p:blipFill>
        <p:spPr>
          <a:xfrm>
            <a:off x="4359496" y="1353312"/>
            <a:ext cx="3473007" cy="4882896"/>
          </a:xfrm>
          <a:prstGeom prst="rect">
            <a:avLst/>
          </a:prstGeom>
        </p:spPr>
      </p:pic>
      <p:sp>
        <p:nvSpPr>
          <p:cNvPr id="8" name="Title 1">
            <a:extLst>
              <a:ext uri="{FF2B5EF4-FFF2-40B4-BE49-F238E27FC236}">
                <a16:creationId xmlns:a16="http://schemas.microsoft.com/office/drawing/2014/main" id="{9CDA81DF-A503-155B-D7BA-44B8655AAC9B}"/>
              </a:ext>
            </a:extLst>
          </p:cNvPr>
          <p:cNvSpPr txBox="1">
            <a:spLocks/>
          </p:cNvSpPr>
          <p:nvPr/>
        </p:nvSpPr>
        <p:spPr>
          <a:xfrm>
            <a:off x="241554" y="475489"/>
            <a:ext cx="4687062" cy="621792"/>
          </a:xfrm>
          <a:prstGeom prst="rect">
            <a:avLst/>
          </a:prstGeom>
        </p:spPr>
        <p:txBody>
          <a:bodyPr/>
          <a:lstStyle>
            <a:lvl1pPr algn="l" defTabSz="914400" rtl="0" eaLnBrk="1" latinLnBrk="0" hangingPunct="1">
              <a:spcBef>
                <a:spcPct val="0"/>
              </a:spcBef>
              <a:buNone/>
              <a:defRPr sz="2800" b="1" kern="1200">
                <a:solidFill>
                  <a:schemeClr val="tx1"/>
                </a:solidFill>
                <a:latin typeface="+mn-lt"/>
                <a:ea typeface="+mj-ea"/>
                <a:cs typeface="+mj-cs"/>
              </a:defRPr>
            </a:lvl1pPr>
          </a:lstStyle>
          <a:p>
            <a:r>
              <a:rPr lang="en-US" dirty="0">
                <a:latin typeface="+mj-lt"/>
              </a:rPr>
              <a:t>Prescribed textbooks</a:t>
            </a:r>
            <a:endParaRPr lang="en-IN" dirty="0">
              <a:latin typeface="+mj-lt"/>
            </a:endParaRPr>
          </a:p>
        </p:txBody>
      </p:sp>
    </p:spTree>
    <p:extLst>
      <p:ext uri="{BB962C8B-B14F-4D97-AF65-F5344CB8AC3E}">
        <p14:creationId xmlns:p14="http://schemas.microsoft.com/office/powerpoint/2010/main" val="4012470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99CE9-A562-5C55-9ED8-FE7054B3CB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B88115-F6B0-C3CE-8030-D2B6E699E0AB}"/>
              </a:ext>
            </a:extLst>
          </p:cNvPr>
          <p:cNvSpPr>
            <a:spLocks noGrp="1"/>
          </p:cNvSpPr>
          <p:nvPr>
            <p:ph type="title"/>
          </p:nvPr>
        </p:nvSpPr>
        <p:spPr>
          <a:xfrm>
            <a:off x="536448" y="1316164"/>
            <a:ext cx="11119104" cy="640080"/>
          </a:xfrm>
        </p:spPr>
        <p:txBody>
          <a:bodyPr/>
          <a:lstStyle/>
          <a:p>
            <a:r>
              <a:rPr lang="en-US" dirty="0">
                <a:latin typeface="+mj-lt"/>
              </a:rPr>
              <a:t>Software Engineering V/S Computer Science</a:t>
            </a:r>
            <a:endParaRPr lang="en-IN" dirty="0">
              <a:latin typeface="+mj-lt"/>
            </a:endParaRPr>
          </a:p>
        </p:txBody>
      </p:sp>
      <p:pic>
        <p:nvPicPr>
          <p:cNvPr id="12290" name="Picture 2">
            <a:extLst>
              <a:ext uri="{FF2B5EF4-FFF2-40B4-BE49-F238E27FC236}">
                <a16:creationId xmlns:a16="http://schemas.microsoft.com/office/drawing/2014/main" id="{25647BAD-49C7-3A03-9144-B59BC28E2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120"/>
          <a:stretch>
            <a:fillRect/>
          </a:stretch>
        </p:blipFill>
        <p:spPr bwMode="auto">
          <a:xfrm>
            <a:off x="1834515" y="2792349"/>
            <a:ext cx="8248650" cy="255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779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E67E7-0FA7-7559-68C7-C2710E435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712AD-8CFA-F9E6-561C-7DCE5115FD57}"/>
              </a:ext>
            </a:extLst>
          </p:cNvPr>
          <p:cNvSpPr>
            <a:spLocks noGrp="1"/>
          </p:cNvSpPr>
          <p:nvPr>
            <p:ph type="title"/>
          </p:nvPr>
        </p:nvSpPr>
        <p:spPr>
          <a:xfrm>
            <a:off x="905256" y="638176"/>
            <a:ext cx="10639044" cy="580643"/>
          </a:xfrm>
        </p:spPr>
        <p:txBody>
          <a:bodyPr/>
          <a:lstStyle/>
          <a:p>
            <a:r>
              <a:rPr lang="en-US" dirty="0">
                <a:latin typeface="+mj-lt"/>
              </a:rPr>
              <a:t>Software Engineering V/S System Engineering</a:t>
            </a:r>
            <a:endParaRPr lang="en-IN" dirty="0">
              <a:latin typeface="+mj-lt"/>
            </a:endParaRPr>
          </a:p>
        </p:txBody>
      </p:sp>
      <p:pic>
        <p:nvPicPr>
          <p:cNvPr id="13314" name="Picture 2">
            <a:extLst>
              <a:ext uri="{FF2B5EF4-FFF2-40B4-BE49-F238E27FC236}">
                <a16:creationId xmlns:a16="http://schemas.microsoft.com/office/drawing/2014/main" id="{C796B2A2-FDF7-4A30-9A6A-E60C9A423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473" y="2044427"/>
            <a:ext cx="7086600" cy="4914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8E6A85-B34F-0E1E-9F39-350ACEEA2F84}"/>
              </a:ext>
            </a:extLst>
          </p:cNvPr>
          <p:cNvSpPr txBox="1"/>
          <p:nvPr/>
        </p:nvSpPr>
        <p:spPr>
          <a:xfrm>
            <a:off x="1209554" y="1401573"/>
            <a:ext cx="10237807" cy="646331"/>
          </a:xfrm>
          <a:prstGeom prst="rect">
            <a:avLst/>
          </a:prstGeom>
          <a:noFill/>
        </p:spPr>
        <p:txBody>
          <a:bodyPr wrap="square">
            <a:spAutoFit/>
          </a:bodyPr>
          <a:lstStyle/>
          <a:p>
            <a:r>
              <a:rPr lang="en-US" dirty="0">
                <a:latin typeface="Lato" panose="020F0502020204030203" pitchFamily="34" charset="0"/>
              </a:rPr>
              <a:t>System Engineering is the discipline focused on designing and integrating the entire system, including hardware, software, environment, and human interaction to meet user requirements.</a:t>
            </a:r>
            <a:endParaRPr lang="en-IN" dirty="0">
              <a:latin typeface="Lato" panose="020F0502020204030203" pitchFamily="34" charset="0"/>
            </a:endParaRPr>
          </a:p>
        </p:txBody>
      </p:sp>
    </p:spTree>
    <p:extLst>
      <p:ext uri="{BB962C8B-B14F-4D97-AF65-F5344CB8AC3E}">
        <p14:creationId xmlns:p14="http://schemas.microsoft.com/office/powerpoint/2010/main" val="2786454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BC421-8C55-D9B0-5D09-F0D6F096E865}"/>
            </a:ext>
          </a:extLst>
        </p:cNvPr>
        <p:cNvGrpSpPr/>
        <p:nvPr/>
      </p:nvGrpSpPr>
      <p:grpSpPr>
        <a:xfrm>
          <a:off x="0" y="0"/>
          <a:ext cx="0" cy="0"/>
          <a:chOff x="0" y="0"/>
          <a:chExt cx="0" cy="0"/>
        </a:xfrm>
      </p:grpSpPr>
      <p:pic>
        <p:nvPicPr>
          <p:cNvPr id="14338" name="Picture 2">
            <a:extLst>
              <a:ext uri="{FF2B5EF4-FFF2-40B4-BE49-F238E27FC236}">
                <a16:creationId xmlns:a16="http://schemas.microsoft.com/office/drawing/2014/main" id="{9833CABE-7996-46C5-9CB0-6B452B436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333375"/>
            <a:ext cx="835818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967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D29A-052E-177B-862F-5CD742D5339E}"/>
              </a:ext>
            </a:extLst>
          </p:cNvPr>
          <p:cNvSpPr>
            <a:spLocks noGrp="1"/>
          </p:cNvSpPr>
          <p:nvPr>
            <p:ph type="title"/>
          </p:nvPr>
        </p:nvSpPr>
        <p:spPr/>
        <p:txBody>
          <a:bodyPr/>
          <a:lstStyle/>
          <a:p>
            <a:r>
              <a:rPr lang="en-US" dirty="0">
                <a:latin typeface="+mj-lt"/>
              </a:rPr>
              <a:t>Software Process</a:t>
            </a:r>
            <a:endParaRPr lang="en-IN" dirty="0">
              <a:latin typeface="+mj-lt"/>
            </a:endParaRPr>
          </a:p>
        </p:txBody>
      </p:sp>
      <p:sp>
        <p:nvSpPr>
          <p:cNvPr id="4" name="Text Placeholder 3">
            <a:extLst>
              <a:ext uri="{FF2B5EF4-FFF2-40B4-BE49-F238E27FC236}">
                <a16:creationId xmlns:a16="http://schemas.microsoft.com/office/drawing/2014/main" id="{B20232D3-F9E0-627B-00C9-DA96589898F1}"/>
              </a:ext>
            </a:extLst>
          </p:cNvPr>
          <p:cNvSpPr>
            <a:spLocks noGrp="1"/>
          </p:cNvSpPr>
          <p:nvPr>
            <p:ph type="body" sz="quarter" idx="11"/>
          </p:nvPr>
        </p:nvSpPr>
        <p:spPr>
          <a:xfrm>
            <a:off x="1188720" y="1517904"/>
            <a:ext cx="10597896" cy="3017520"/>
          </a:xfrm>
        </p:spPr>
        <p:txBody>
          <a:bodyPr/>
          <a:lstStyle/>
          <a:p>
            <a:r>
              <a:rPr lang="en-US" sz="1800" dirty="0">
                <a:latin typeface="Lato" panose="020F0502020204030203" pitchFamily="34" charset="0"/>
              </a:rPr>
              <a:t>A software process is the set of activities and associated results that produce a software product. </a:t>
            </a:r>
          </a:p>
          <a:p>
            <a:endParaRPr lang="en-US" sz="1800" dirty="0">
              <a:latin typeface="Lato" panose="020F0502020204030203" pitchFamily="34" charset="0"/>
            </a:endParaRPr>
          </a:p>
          <a:p>
            <a:r>
              <a:rPr lang="en-US" sz="1800" b="1" dirty="0">
                <a:latin typeface="+mn-lt"/>
              </a:rPr>
              <a:t>There are four fundamental process activities</a:t>
            </a:r>
            <a:r>
              <a:rPr lang="en-US" sz="1800" b="1" dirty="0">
                <a:latin typeface="Lato" panose="020F0502020204030203" pitchFamily="34" charset="0"/>
              </a:rPr>
              <a:t>. </a:t>
            </a:r>
          </a:p>
          <a:p>
            <a:pPr marL="457200" indent="-457200">
              <a:buAutoNum type="arabicPeriod"/>
            </a:pPr>
            <a:r>
              <a:rPr lang="en-US" sz="1800" dirty="0">
                <a:latin typeface="Lato" panose="020F0502020204030203" pitchFamily="34" charset="0"/>
              </a:rPr>
              <a:t>Software specification where customers and engineers define the software to be produced and the constraints on its operation. </a:t>
            </a:r>
          </a:p>
          <a:p>
            <a:pPr marL="457200" indent="-457200">
              <a:buAutoNum type="arabicPeriod"/>
            </a:pPr>
            <a:r>
              <a:rPr lang="en-US" sz="1800" dirty="0">
                <a:latin typeface="Lato" panose="020F0502020204030203" pitchFamily="34" charset="0"/>
              </a:rPr>
              <a:t> Software development where the software is designed and programmed.</a:t>
            </a:r>
          </a:p>
          <a:p>
            <a:pPr marL="457200" indent="-457200">
              <a:buAutoNum type="arabicPeriod"/>
            </a:pPr>
            <a:r>
              <a:rPr lang="en-US" sz="1800" dirty="0">
                <a:latin typeface="Lato" panose="020F0502020204030203" pitchFamily="34" charset="0"/>
              </a:rPr>
              <a:t>Software validation where the software is checked to ensure that it is what the customer requires. </a:t>
            </a:r>
          </a:p>
          <a:p>
            <a:pPr marL="457200" indent="-457200">
              <a:buAutoNum type="arabicPeriod"/>
            </a:pPr>
            <a:r>
              <a:rPr lang="en-US" sz="1800" dirty="0">
                <a:latin typeface="Lato" panose="020F0502020204030203" pitchFamily="34" charset="0"/>
              </a:rPr>
              <a:t>Software evolution where the software is modified to adapt it to changing customer and market requirements.</a:t>
            </a:r>
            <a:endParaRPr lang="en-IN" sz="1800" dirty="0">
              <a:latin typeface="Lato" panose="020F0502020204030203" pitchFamily="34" charset="0"/>
            </a:endParaRPr>
          </a:p>
        </p:txBody>
      </p:sp>
    </p:spTree>
    <p:extLst>
      <p:ext uri="{BB962C8B-B14F-4D97-AF65-F5344CB8AC3E}">
        <p14:creationId xmlns:p14="http://schemas.microsoft.com/office/powerpoint/2010/main" val="276807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9EAF-FFEF-92B9-33E9-301D7ECAF8E6}"/>
              </a:ext>
            </a:extLst>
          </p:cNvPr>
          <p:cNvSpPr>
            <a:spLocks noGrp="1"/>
          </p:cNvSpPr>
          <p:nvPr>
            <p:ph type="title"/>
          </p:nvPr>
        </p:nvSpPr>
        <p:spPr/>
        <p:txBody>
          <a:bodyPr/>
          <a:lstStyle/>
          <a:p>
            <a:r>
              <a:rPr lang="en-US" dirty="0">
                <a:latin typeface="+mj-lt"/>
              </a:rPr>
              <a:t>Software Process Model</a:t>
            </a:r>
            <a:endParaRPr lang="en-IN" dirty="0">
              <a:latin typeface="+mj-lt"/>
            </a:endParaRPr>
          </a:p>
        </p:txBody>
      </p:sp>
      <p:sp>
        <p:nvSpPr>
          <p:cNvPr id="6" name="TextBox 5">
            <a:extLst>
              <a:ext uri="{FF2B5EF4-FFF2-40B4-BE49-F238E27FC236}">
                <a16:creationId xmlns:a16="http://schemas.microsoft.com/office/drawing/2014/main" id="{3C2180F9-A931-45B8-D9D8-6F28E90F1B47}"/>
              </a:ext>
            </a:extLst>
          </p:cNvPr>
          <p:cNvSpPr txBox="1"/>
          <p:nvPr/>
        </p:nvSpPr>
        <p:spPr>
          <a:xfrm>
            <a:off x="521208" y="1397675"/>
            <a:ext cx="6094476" cy="2862322"/>
          </a:xfrm>
          <a:prstGeom prst="rect">
            <a:avLst/>
          </a:prstGeom>
          <a:noFill/>
        </p:spPr>
        <p:txBody>
          <a:bodyPr wrap="square">
            <a:spAutoFit/>
          </a:bodyPr>
          <a:lstStyle/>
          <a:p>
            <a:pPr rtl="0"/>
            <a:r>
              <a:rPr lang="en-US" dirty="0">
                <a:latin typeface="Lato" panose="020F0502020204030203" pitchFamily="34" charset="0"/>
              </a:rPr>
              <a:t>A software process model is a simplified description of a software process that presents one view of that process. Process models may include activities that are part of the software process, software products and the roles of people involved in software engineering. </a:t>
            </a:r>
          </a:p>
          <a:p>
            <a:pPr rtl="0"/>
            <a:endParaRPr lang="en-US" dirty="0"/>
          </a:p>
          <a:p>
            <a:pPr rtl="0"/>
            <a:r>
              <a:rPr lang="en-US" b="1" dirty="0"/>
              <a:t>Types of software process model: </a:t>
            </a:r>
          </a:p>
          <a:p>
            <a:pPr marL="285750" indent="-285750" rtl="0">
              <a:buFont typeface="Arial" panose="020B0604020202020204" pitchFamily="34" charset="0"/>
              <a:buChar char="•"/>
            </a:pPr>
            <a:r>
              <a:rPr lang="en-US" dirty="0">
                <a:latin typeface="Lato" panose="020F0502020204030203" pitchFamily="34" charset="0"/>
              </a:rPr>
              <a:t>Work flow model</a:t>
            </a:r>
          </a:p>
          <a:p>
            <a:pPr marL="285750" indent="-285750" rtl="0">
              <a:buFont typeface="Arial" panose="020B0604020202020204" pitchFamily="34" charset="0"/>
              <a:buChar char="•"/>
            </a:pPr>
            <a:r>
              <a:rPr lang="en-US" dirty="0">
                <a:latin typeface="Lato" panose="020F0502020204030203" pitchFamily="34" charset="0"/>
              </a:rPr>
              <a:t>Activity or data flow model</a:t>
            </a:r>
          </a:p>
          <a:p>
            <a:pPr marL="285750" indent="-285750" rtl="0">
              <a:buFont typeface="Arial" panose="020B0604020202020204" pitchFamily="34" charset="0"/>
              <a:buChar char="•"/>
            </a:pPr>
            <a:r>
              <a:rPr lang="en-US" dirty="0">
                <a:latin typeface="Lato" panose="020F0502020204030203" pitchFamily="34" charset="0"/>
              </a:rPr>
              <a:t>Action or role model</a:t>
            </a:r>
          </a:p>
        </p:txBody>
      </p:sp>
      <p:pic>
        <p:nvPicPr>
          <p:cNvPr id="3074" name="Picture 2">
            <a:extLst>
              <a:ext uri="{FF2B5EF4-FFF2-40B4-BE49-F238E27FC236}">
                <a16:creationId xmlns:a16="http://schemas.microsoft.com/office/drawing/2014/main" id="{8FAED62E-8FF7-9796-B359-2BC2B3A89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2859786"/>
            <a:ext cx="767715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51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18806-430A-5FFB-1A5B-77E0FBDF1301}"/>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4B00AFC-AF37-F88A-E459-BF381CA9DAF6}"/>
              </a:ext>
            </a:extLst>
          </p:cNvPr>
          <p:cNvGrpSpPr/>
          <p:nvPr/>
        </p:nvGrpSpPr>
        <p:grpSpPr>
          <a:xfrm>
            <a:off x="-2240776" y="2350499"/>
            <a:ext cx="706945" cy="1228443"/>
            <a:chOff x="2862165" y="1170628"/>
            <a:chExt cx="5432970" cy="3467248"/>
          </a:xfrm>
        </p:grpSpPr>
        <p:sp>
          <p:nvSpPr>
            <p:cNvPr id="3" name="Thought Bubble: Cloud 2">
              <a:extLst>
                <a:ext uri="{FF2B5EF4-FFF2-40B4-BE49-F238E27FC236}">
                  <a16:creationId xmlns:a16="http://schemas.microsoft.com/office/drawing/2014/main" id="{EFE3F0D3-F108-1B44-8D6B-F6E89E1D202C}"/>
                </a:ext>
              </a:extLst>
            </p:cNvPr>
            <p:cNvSpPr/>
            <p:nvPr/>
          </p:nvSpPr>
          <p:spPr>
            <a:xfrm rot="181058">
              <a:off x="2862165" y="1170628"/>
              <a:ext cx="5432970" cy="3467248"/>
            </a:xfrm>
            <a:prstGeom prst="cloudCallout">
              <a:avLst>
                <a:gd name="adj1" fmla="val -57012"/>
                <a:gd name="adj2" fmla="val 1397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C6B5809-8D83-CF22-8968-8E07045C7C09}"/>
                </a:ext>
              </a:extLst>
            </p:cNvPr>
            <p:cNvSpPr txBox="1"/>
            <p:nvPr/>
          </p:nvSpPr>
          <p:spPr>
            <a:xfrm>
              <a:off x="3261853" y="2304087"/>
              <a:ext cx="4938251" cy="391406"/>
            </a:xfrm>
            <a:prstGeom prst="rect">
              <a:avLst/>
            </a:prstGeom>
            <a:noFill/>
          </p:spPr>
          <p:txBody>
            <a:bodyPr wrap="square">
              <a:spAutoFit/>
            </a:bodyPr>
            <a:lstStyle/>
            <a:p>
              <a:pPr marL="342900" indent="-342900">
                <a:buFont typeface="+mj-lt"/>
                <a:buAutoNum type="arabicPeriod"/>
              </a:pPr>
              <a:r>
                <a:rPr lang="en-US" sz="800" dirty="0">
                  <a:latin typeface="Lato" panose="020F0502020204030203" pitchFamily="34" charset="0"/>
                </a:rPr>
                <a:t>How can I prepare a pizza?</a:t>
              </a:r>
            </a:p>
            <a:p>
              <a:pPr marL="342900" indent="-342900">
                <a:buFont typeface="+mj-lt"/>
                <a:buAutoNum type="arabicPeriod"/>
              </a:pPr>
              <a:r>
                <a:rPr lang="en-US" sz="800" dirty="0">
                  <a:latin typeface="Lato" panose="020F0502020204030203" pitchFamily="34" charset="0"/>
                </a:rPr>
                <a:t>What ingredients do I need?</a:t>
              </a:r>
            </a:p>
            <a:p>
              <a:pPr marL="342900" indent="-342900">
                <a:buFont typeface="+mj-lt"/>
                <a:buAutoNum type="arabicPeriod"/>
              </a:pPr>
              <a:r>
                <a:rPr lang="en-US" sz="800" dirty="0">
                  <a:latin typeface="Lato" panose="020F0502020204030203" pitchFamily="34" charset="0"/>
                </a:rPr>
                <a:t>What type of pizza should I make – veg/non-veg, size, crust?</a:t>
              </a:r>
              <a:endParaRPr lang="en-IN" sz="800" dirty="0">
                <a:latin typeface="Lato" panose="020F0502020204030203" pitchFamily="34" charset="0"/>
              </a:endParaRPr>
            </a:p>
          </p:txBody>
        </p:sp>
      </p:grpSp>
      <p:sp>
        <p:nvSpPr>
          <p:cNvPr id="2" name="Title 1">
            <a:extLst>
              <a:ext uri="{FF2B5EF4-FFF2-40B4-BE49-F238E27FC236}">
                <a16:creationId xmlns:a16="http://schemas.microsoft.com/office/drawing/2014/main" id="{DE670E13-04FB-AE20-F780-8A7551DFEDC8}"/>
              </a:ext>
            </a:extLst>
          </p:cNvPr>
          <p:cNvSpPr>
            <a:spLocks noGrp="1"/>
          </p:cNvSpPr>
          <p:nvPr>
            <p:ph type="title"/>
          </p:nvPr>
        </p:nvSpPr>
        <p:spPr/>
        <p:txBody>
          <a:bodyPr/>
          <a:lstStyle/>
          <a:p>
            <a:r>
              <a:rPr lang="en-US" dirty="0">
                <a:latin typeface="+mj-lt"/>
              </a:rPr>
              <a:t>Let’s prepare Pizza</a:t>
            </a:r>
            <a:endParaRPr lang="en-IN" dirty="0">
              <a:latin typeface="+mj-lt"/>
            </a:endParaRPr>
          </a:p>
        </p:txBody>
      </p:sp>
      <p:pic>
        <p:nvPicPr>
          <p:cNvPr id="1026" name="Picture 2" descr="pensive male customer looking away">
            <a:extLst>
              <a:ext uri="{FF2B5EF4-FFF2-40B4-BE49-F238E27FC236}">
                <a16:creationId xmlns:a16="http://schemas.microsoft.com/office/drawing/2014/main" id="{404F0E6F-F4E0-D726-F018-1A09E4D57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388" y="1364863"/>
            <a:ext cx="8242248" cy="549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nsive male customer looking away">
            <a:extLst>
              <a:ext uri="{FF2B5EF4-FFF2-40B4-BE49-F238E27FC236}">
                <a16:creationId xmlns:a16="http://schemas.microsoft.com/office/drawing/2014/main" id="{804920A1-237B-7353-ACA0-1B04C6EB5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118" y="1364863"/>
            <a:ext cx="8242248" cy="549313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21C05D9-921D-C4CC-6CED-94C66758AAC1}"/>
              </a:ext>
            </a:extLst>
          </p:cNvPr>
          <p:cNvGrpSpPr/>
          <p:nvPr/>
        </p:nvGrpSpPr>
        <p:grpSpPr>
          <a:xfrm>
            <a:off x="2862165" y="1170628"/>
            <a:ext cx="5432970" cy="3467248"/>
            <a:chOff x="2862165" y="1170628"/>
            <a:chExt cx="5432970" cy="3467248"/>
          </a:xfrm>
        </p:grpSpPr>
        <p:sp>
          <p:nvSpPr>
            <p:cNvPr id="3" name="Thought Bubble: Cloud 2">
              <a:extLst>
                <a:ext uri="{FF2B5EF4-FFF2-40B4-BE49-F238E27FC236}">
                  <a16:creationId xmlns:a16="http://schemas.microsoft.com/office/drawing/2014/main" id="{B209D90C-D996-F1CA-70CA-F07F2A2A9982}"/>
                </a:ext>
              </a:extLst>
            </p:cNvPr>
            <p:cNvSpPr/>
            <p:nvPr/>
          </p:nvSpPr>
          <p:spPr>
            <a:xfrm rot="181058">
              <a:off x="2862165" y="1170628"/>
              <a:ext cx="5432970" cy="3467248"/>
            </a:xfrm>
            <a:prstGeom prst="cloudCallout">
              <a:avLst>
                <a:gd name="adj1" fmla="val -57012"/>
                <a:gd name="adj2" fmla="val 1397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0B4B99B-C286-2040-DEA0-D758B52289AC}"/>
                </a:ext>
              </a:extLst>
            </p:cNvPr>
            <p:cNvSpPr txBox="1"/>
            <p:nvPr/>
          </p:nvSpPr>
          <p:spPr>
            <a:xfrm>
              <a:off x="3261853" y="2304087"/>
              <a:ext cx="4938251" cy="1200329"/>
            </a:xfrm>
            <a:prstGeom prst="rect">
              <a:avLst/>
            </a:prstGeom>
            <a:noFill/>
          </p:spPr>
          <p:txBody>
            <a:bodyPr wrap="square">
              <a:spAutoFit/>
            </a:bodyPr>
            <a:lstStyle/>
            <a:p>
              <a:pPr marL="342900" indent="-342900">
                <a:buFont typeface="+mj-lt"/>
                <a:buAutoNum type="arabicPeriod"/>
              </a:pPr>
              <a:r>
                <a:rPr lang="en-US" dirty="0">
                  <a:latin typeface="Lato" panose="020F0502020204030203" pitchFamily="34" charset="0"/>
                </a:rPr>
                <a:t>How can I prepare a pizza?</a:t>
              </a:r>
            </a:p>
            <a:p>
              <a:pPr marL="342900" indent="-342900">
                <a:buFont typeface="+mj-lt"/>
                <a:buAutoNum type="arabicPeriod"/>
              </a:pPr>
              <a:r>
                <a:rPr lang="en-US" dirty="0">
                  <a:latin typeface="Lato" panose="020F0502020204030203" pitchFamily="34" charset="0"/>
                </a:rPr>
                <a:t>What ingredients do I need?</a:t>
              </a:r>
            </a:p>
            <a:p>
              <a:pPr marL="342900" indent="-342900">
                <a:buFont typeface="+mj-lt"/>
                <a:buAutoNum type="arabicPeriod"/>
              </a:pPr>
              <a:r>
                <a:rPr lang="en-US" dirty="0">
                  <a:latin typeface="Lato" panose="020F0502020204030203" pitchFamily="34" charset="0"/>
                </a:rPr>
                <a:t>What type of pizza should I make – veg/non-veg, size, crust?</a:t>
              </a:r>
              <a:endParaRPr lang="en-IN" dirty="0">
                <a:latin typeface="Lato" panose="020F0502020204030203" pitchFamily="34" charset="0"/>
              </a:endParaRPr>
            </a:p>
          </p:txBody>
        </p:sp>
      </p:grpSp>
      <p:sp>
        <p:nvSpPr>
          <p:cNvPr id="8" name="Title 7">
            <a:extLst>
              <a:ext uri="{FF2B5EF4-FFF2-40B4-BE49-F238E27FC236}">
                <a16:creationId xmlns:a16="http://schemas.microsoft.com/office/drawing/2014/main" id="{45CE18E2-2A1B-9567-E3CA-49B8C49817A9}"/>
              </a:ext>
            </a:extLst>
          </p:cNvPr>
          <p:cNvSpPr>
            <a:spLocks noGrp="1"/>
          </p:cNvSpPr>
          <p:nvPr>
            <p:ph type="title"/>
          </p:nvPr>
        </p:nvSpPr>
        <p:spPr>
          <a:xfrm>
            <a:off x="536448" y="222529"/>
            <a:ext cx="11119104" cy="640080"/>
          </a:xfrm>
        </p:spPr>
        <p:txBody>
          <a:bodyPr/>
          <a:lstStyle/>
          <a:p>
            <a:r>
              <a:rPr lang="en-US" dirty="0">
                <a:latin typeface="+mj-lt"/>
              </a:rPr>
              <a:t>Requirement gathering and analysis</a:t>
            </a:r>
            <a:endParaRPr lang="en-IN" dirty="0">
              <a:latin typeface="+mj-lt"/>
            </a:endParaRPr>
          </a:p>
        </p:txBody>
      </p:sp>
    </p:spTree>
    <p:extLst>
      <p:ext uri="{BB962C8B-B14F-4D97-AF65-F5344CB8AC3E}">
        <p14:creationId xmlns:p14="http://schemas.microsoft.com/office/powerpoint/2010/main" val="3307940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5069A-4D3F-62EC-5AE4-590610FF1F2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31639AC7-42A5-BA22-1D67-220BEAE52DD1}"/>
              </a:ext>
            </a:extLst>
          </p:cNvPr>
          <p:cNvSpPr txBox="1"/>
          <p:nvPr/>
        </p:nvSpPr>
        <p:spPr>
          <a:xfrm>
            <a:off x="3416284" y="3683137"/>
            <a:ext cx="12292312" cy="646331"/>
          </a:xfrm>
          <a:prstGeom prst="rect">
            <a:avLst/>
          </a:prstGeom>
          <a:noFill/>
        </p:spPr>
        <p:txBody>
          <a:bodyPr wrap="square">
            <a:spAutoFit/>
          </a:bodyPr>
          <a:lstStyle/>
          <a:p>
            <a:r>
              <a:rPr lang="en-US" dirty="0">
                <a:latin typeface="Lato" panose="020F0502020204030203" pitchFamily="34" charset="0"/>
              </a:rPr>
              <a:t>3. What type of pizza should I make </a:t>
            </a:r>
          </a:p>
          <a:p>
            <a:r>
              <a:rPr lang="en-US" dirty="0">
                <a:latin typeface="Lato" panose="020F0502020204030203" pitchFamily="34" charset="0"/>
              </a:rPr>
              <a:t>       </a:t>
            </a:r>
            <a:r>
              <a:rPr lang="en-US" b="1" dirty="0">
                <a:latin typeface="Lato" panose="020F0502020204030203" pitchFamily="34" charset="0"/>
              </a:rPr>
              <a:t>non-veg, 10cm radius , crust, extra cheese</a:t>
            </a:r>
            <a:endParaRPr lang="en-IN" b="1" dirty="0">
              <a:latin typeface="Lato" panose="020F0502020204030203" pitchFamily="34" charset="0"/>
            </a:endParaRPr>
          </a:p>
        </p:txBody>
      </p:sp>
      <p:sp>
        <p:nvSpPr>
          <p:cNvPr id="8" name="Title 7">
            <a:extLst>
              <a:ext uri="{FF2B5EF4-FFF2-40B4-BE49-F238E27FC236}">
                <a16:creationId xmlns:a16="http://schemas.microsoft.com/office/drawing/2014/main" id="{E50B464C-67EB-BC8A-0F26-B4AC109B92C9}"/>
              </a:ext>
            </a:extLst>
          </p:cNvPr>
          <p:cNvSpPr>
            <a:spLocks noGrp="1"/>
          </p:cNvSpPr>
          <p:nvPr>
            <p:ph type="title"/>
          </p:nvPr>
        </p:nvSpPr>
        <p:spPr>
          <a:xfrm>
            <a:off x="-12380276" y="2264689"/>
            <a:ext cx="11119104" cy="640080"/>
          </a:xfrm>
        </p:spPr>
        <p:txBody>
          <a:bodyPr/>
          <a:lstStyle/>
          <a:p>
            <a:r>
              <a:rPr lang="en-US" dirty="0">
                <a:latin typeface="+mj-lt"/>
              </a:rPr>
              <a:t>Requirement gathering and analysis</a:t>
            </a:r>
            <a:endParaRPr lang="en-IN" dirty="0">
              <a:latin typeface="+mj-lt"/>
            </a:endParaRPr>
          </a:p>
        </p:txBody>
      </p:sp>
      <p:pic>
        <p:nvPicPr>
          <p:cNvPr id="2052" name="Picture 4">
            <a:extLst>
              <a:ext uri="{FF2B5EF4-FFF2-40B4-BE49-F238E27FC236}">
                <a16:creationId xmlns:a16="http://schemas.microsoft.com/office/drawing/2014/main" id="{35EE995B-2601-866B-F1E1-0006DEA3B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70" y="1905000"/>
            <a:ext cx="7429500" cy="495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BCCF70-90F1-17EF-F6B6-435BB45F85E9}"/>
              </a:ext>
            </a:extLst>
          </p:cNvPr>
          <p:cNvSpPr txBox="1"/>
          <p:nvPr/>
        </p:nvSpPr>
        <p:spPr>
          <a:xfrm>
            <a:off x="3215944" y="1664524"/>
            <a:ext cx="4938251" cy="646331"/>
          </a:xfrm>
          <a:prstGeom prst="rect">
            <a:avLst/>
          </a:prstGeom>
          <a:noFill/>
        </p:spPr>
        <p:txBody>
          <a:bodyPr wrap="square">
            <a:spAutoFit/>
          </a:bodyPr>
          <a:lstStyle/>
          <a:p>
            <a:pPr marL="342900" indent="-342900">
              <a:buFont typeface="+mj-lt"/>
              <a:buAutoNum type="arabicPeriod"/>
            </a:pPr>
            <a:r>
              <a:rPr lang="en-US" dirty="0">
                <a:latin typeface="Lato" panose="020F0502020204030203" pitchFamily="34" charset="0"/>
              </a:rPr>
              <a:t>How can I prepare a pizza?</a:t>
            </a:r>
          </a:p>
          <a:p>
            <a:pPr lvl="1"/>
            <a:r>
              <a:rPr lang="en-US" b="1" dirty="0">
                <a:latin typeface="Lato" panose="020F0502020204030203" pitchFamily="34" charset="0"/>
              </a:rPr>
              <a:t>Using oven or furnace</a:t>
            </a:r>
          </a:p>
        </p:txBody>
      </p:sp>
      <p:sp>
        <p:nvSpPr>
          <p:cNvPr id="7" name="TextBox 6">
            <a:extLst>
              <a:ext uri="{FF2B5EF4-FFF2-40B4-BE49-F238E27FC236}">
                <a16:creationId xmlns:a16="http://schemas.microsoft.com/office/drawing/2014/main" id="{CB16477F-2604-41EB-7A19-B26D2CF57E0D}"/>
              </a:ext>
            </a:extLst>
          </p:cNvPr>
          <p:cNvSpPr txBox="1"/>
          <p:nvPr/>
        </p:nvSpPr>
        <p:spPr>
          <a:xfrm>
            <a:off x="3215944" y="2581841"/>
            <a:ext cx="3272486" cy="369332"/>
          </a:xfrm>
          <a:prstGeom prst="rect">
            <a:avLst/>
          </a:prstGeom>
          <a:noFill/>
        </p:spPr>
        <p:txBody>
          <a:bodyPr wrap="square">
            <a:spAutoFit/>
          </a:bodyPr>
          <a:lstStyle/>
          <a:p>
            <a:r>
              <a:rPr lang="en-US" dirty="0">
                <a:latin typeface="Lato" panose="020F0502020204030203" pitchFamily="34" charset="0"/>
              </a:rPr>
              <a:t>2. What ingredients do I need?</a:t>
            </a:r>
          </a:p>
        </p:txBody>
      </p:sp>
      <p:pic>
        <p:nvPicPr>
          <p:cNvPr id="2054" name="Picture 6" descr="Greek Flour – Olympian Foods">
            <a:extLst>
              <a:ext uri="{FF2B5EF4-FFF2-40B4-BE49-F238E27FC236}">
                <a16:creationId xmlns:a16="http://schemas.microsoft.com/office/drawing/2014/main" id="{7496FC88-A2D1-15C0-E501-F32B35D7644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3212" y="1766293"/>
            <a:ext cx="1345663" cy="7535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628+ Thousand Clean Water Glass Royalty ...">
            <a:extLst>
              <a:ext uri="{FF2B5EF4-FFF2-40B4-BE49-F238E27FC236}">
                <a16:creationId xmlns:a16="http://schemas.microsoft.com/office/drawing/2014/main" id="{D2AD58B0-E4B3-5219-D2B5-19A6EF2BC66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70090" y="1689332"/>
            <a:ext cx="1008414" cy="12430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mace Olive Oil – Healthy Cooking ...">
            <a:extLst>
              <a:ext uri="{FF2B5EF4-FFF2-40B4-BE49-F238E27FC236}">
                <a16:creationId xmlns:a16="http://schemas.microsoft.com/office/drawing/2014/main" id="{96B77CD0-7879-7D73-54BA-CF084E338D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4651" y="2581840"/>
            <a:ext cx="1243045" cy="124304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hili Sauce | Heinz">
            <a:extLst>
              <a:ext uri="{FF2B5EF4-FFF2-40B4-BE49-F238E27FC236}">
                <a16:creationId xmlns:a16="http://schemas.microsoft.com/office/drawing/2014/main" id="{EFD5DCA8-AD6F-D806-0C54-0019DFABD37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89482" y="468643"/>
            <a:ext cx="1243045" cy="124304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ATA SALT 1KG – redrosemart.com">
            <a:extLst>
              <a:ext uri="{FF2B5EF4-FFF2-40B4-BE49-F238E27FC236}">
                <a16:creationId xmlns:a16="http://schemas.microsoft.com/office/drawing/2014/main" id="{B291E6D0-7444-84ED-79DB-C024471551B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7696" y="796824"/>
            <a:ext cx="1619582" cy="161958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Amul Cheese Slices - Modern Foods">
            <a:extLst>
              <a:ext uri="{FF2B5EF4-FFF2-40B4-BE49-F238E27FC236}">
                <a16:creationId xmlns:a16="http://schemas.microsoft.com/office/drawing/2014/main" id="{A6C0C94C-9F9B-6473-51EB-C712B37B5CA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75717" y="2385542"/>
            <a:ext cx="1439343" cy="14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13678B8-8F01-5C13-EFFA-DAFD424C822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260673" y="3824885"/>
            <a:ext cx="1817089" cy="1594269"/>
          </a:xfrm>
          <a:prstGeom prst="rect">
            <a:avLst/>
          </a:prstGeom>
        </p:spPr>
      </p:pic>
      <p:pic>
        <p:nvPicPr>
          <p:cNvPr id="2074" name="Picture 26" descr="Fresh Chicken Wings Falling On Transparent Stock Photo 2539923451 |  Shutterstock">
            <a:extLst>
              <a:ext uri="{FF2B5EF4-FFF2-40B4-BE49-F238E27FC236}">
                <a16:creationId xmlns:a16="http://schemas.microsoft.com/office/drawing/2014/main" id="{F7E4DD03-68E5-E79A-02D9-A80115E87707}"/>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6198"/>
          <a:stretch>
            <a:fillRect/>
          </a:stretch>
        </p:blipFill>
        <p:spPr bwMode="auto">
          <a:xfrm>
            <a:off x="9937275" y="1222269"/>
            <a:ext cx="1924050" cy="2501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30443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14:presetBounceEnd="28000">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14:bounceEnd="28000">
                                          <p:cBhvr additive="base">
                                            <p:cTn id="19" dur="500" fill="hold"/>
                                            <p:tgtEl>
                                              <p:spTgt spid="2054"/>
                                            </p:tgtEl>
                                            <p:attrNameLst>
                                              <p:attrName>ppt_x</p:attrName>
                                            </p:attrNameLst>
                                          </p:cBhvr>
                                          <p:tavLst>
                                            <p:tav tm="0">
                                              <p:val>
                                                <p:strVal val="#ppt_x"/>
                                              </p:val>
                                            </p:tav>
                                            <p:tav tm="100000">
                                              <p:val>
                                                <p:strVal val="#ppt_x"/>
                                              </p:val>
                                            </p:tav>
                                          </p:tavLst>
                                        </p:anim>
                                        <p:anim calcmode="lin" valueType="num" p14:bounceEnd="28000">
                                          <p:cBhvr additive="base">
                                            <p:cTn id="20" dur="500" fill="hold"/>
                                            <p:tgtEl>
                                              <p:spTgt spid="205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14:presetBounceEnd="28000">
                                      <p:stCondLst>
                                        <p:cond delay="0"/>
                                      </p:stCondLst>
                                      <p:childTnLst>
                                        <p:set>
                                          <p:cBhvr>
                                            <p:cTn id="24" dur="1" fill="hold">
                                              <p:stCondLst>
                                                <p:cond delay="0"/>
                                              </p:stCondLst>
                                            </p:cTn>
                                            <p:tgtEl>
                                              <p:spTgt spid="2062"/>
                                            </p:tgtEl>
                                            <p:attrNameLst>
                                              <p:attrName>style.visibility</p:attrName>
                                            </p:attrNameLst>
                                          </p:cBhvr>
                                          <p:to>
                                            <p:strVal val="visible"/>
                                          </p:to>
                                        </p:set>
                                        <p:anim calcmode="lin" valueType="num" p14:bounceEnd="28000">
                                          <p:cBhvr additive="base">
                                            <p:cTn id="25" dur="500" fill="hold"/>
                                            <p:tgtEl>
                                              <p:spTgt spid="2062"/>
                                            </p:tgtEl>
                                            <p:attrNameLst>
                                              <p:attrName>ppt_x</p:attrName>
                                            </p:attrNameLst>
                                          </p:cBhvr>
                                          <p:tavLst>
                                            <p:tav tm="0">
                                              <p:val>
                                                <p:strVal val="1+#ppt_w/2"/>
                                              </p:val>
                                            </p:tav>
                                            <p:tav tm="100000">
                                              <p:val>
                                                <p:strVal val="#ppt_x"/>
                                              </p:val>
                                            </p:tav>
                                          </p:tavLst>
                                        </p:anim>
                                        <p:anim calcmode="lin" valueType="num" p14:bounceEnd="28000">
                                          <p:cBhvr additive="base">
                                            <p:cTn id="26" dur="500" fill="hold"/>
                                            <p:tgtEl>
                                              <p:spTgt spid="206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14:presetBounceEnd="28000">
                                      <p:stCondLst>
                                        <p:cond delay="0"/>
                                      </p:stCondLst>
                                      <p:childTnLst>
                                        <p:set>
                                          <p:cBhvr>
                                            <p:cTn id="30" dur="1" fill="hold">
                                              <p:stCondLst>
                                                <p:cond delay="0"/>
                                              </p:stCondLst>
                                            </p:cTn>
                                            <p:tgtEl>
                                              <p:spTgt spid="2064"/>
                                            </p:tgtEl>
                                            <p:attrNameLst>
                                              <p:attrName>style.visibility</p:attrName>
                                            </p:attrNameLst>
                                          </p:cBhvr>
                                          <p:to>
                                            <p:strVal val="visible"/>
                                          </p:to>
                                        </p:set>
                                        <p:anim calcmode="lin" valueType="num" p14:bounceEnd="28000">
                                          <p:cBhvr additive="base">
                                            <p:cTn id="31" dur="500" fill="hold"/>
                                            <p:tgtEl>
                                              <p:spTgt spid="2064"/>
                                            </p:tgtEl>
                                            <p:attrNameLst>
                                              <p:attrName>ppt_x</p:attrName>
                                            </p:attrNameLst>
                                          </p:cBhvr>
                                          <p:tavLst>
                                            <p:tav tm="0">
                                              <p:val>
                                                <p:strVal val="#ppt_x"/>
                                              </p:val>
                                            </p:tav>
                                            <p:tav tm="100000">
                                              <p:val>
                                                <p:strVal val="#ppt_x"/>
                                              </p:val>
                                            </p:tav>
                                          </p:tavLst>
                                        </p:anim>
                                        <p:anim calcmode="lin" valueType="num" p14:bounceEnd="28000">
                                          <p:cBhvr additive="base">
                                            <p:cTn id="32" dur="500" fill="hold"/>
                                            <p:tgtEl>
                                              <p:spTgt spid="206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14:presetBounceEnd="28000">
                                      <p:stCondLst>
                                        <p:cond delay="0"/>
                                      </p:stCondLst>
                                      <p:childTnLst>
                                        <p:set>
                                          <p:cBhvr>
                                            <p:cTn id="36" dur="1" fill="hold">
                                              <p:stCondLst>
                                                <p:cond delay="0"/>
                                              </p:stCondLst>
                                            </p:cTn>
                                            <p:tgtEl>
                                              <p:spTgt spid="2058"/>
                                            </p:tgtEl>
                                            <p:attrNameLst>
                                              <p:attrName>style.visibility</p:attrName>
                                            </p:attrNameLst>
                                          </p:cBhvr>
                                          <p:to>
                                            <p:strVal val="visible"/>
                                          </p:to>
                                        </p:set>
                                        <p:anim calcmode="lin" valueType="num" p14:bounceEnd="28000">
                                          <p:cBhvr additive="base">
                                            <p:cTn id="37" dur="500" fill="hold"/>
                                            <p:tgtEl>
                                              <p:spTgt spid="2058"/>
                                            </p:tgtEl>
                                            <p:attrNameLst>
                                              <p:attrName>ppt_x</p:attrName>
                                            </p:attrNameLst>
                                          </p:cBhvr>
                                          <p:tavLst>
                                            <p:tav tm="0">
                                              <p:val>
                                                <p:strVal val="#ppt_x"/>
                                              </p:val>
                                            </p:tav>
                                            <p:tav tm="100000">
                                              <p:val>
                                                <p:strVal val="#ppt_x"/>
                                              </p:val>
                                            </p:tav>
                                          </p:tavLst>
                                        </p:anim>
                                        <p:anim calcmode="lin" valueType="num" p14:bounceEnd="28000">
                                          <p:cBhvr additive="base">
                                            <p:cTn id="38"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14:presetBounceEnd="28000">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28000">
                                          <p:cBhvr additive="base">
                                            <p:cTn id="43" dur="500" fill="hold"/>
                                            <p:tgtEl>
                                              <p:spTgt spid="10"/>
                                            </p:tgtEl>
                                            <p:attrNameLst>
                                              <p:attrName>ppt_x</p:attrName>
                                            </p:attrNameLst>
                                          </p:cBhvr>
                                          <p:tavLst>
                                            <p:tav tm="0">
                                              <p:val>
                                                <p:strVal val="#ppt_x"/>
                                              </p:val>
                                            </p:tav>
                                            <p:tav tm="100000">
                                              <p:val>
                                                <p:strVal val="#ppt_x"/>
                                              </p:val>
                                            </p:tav>
                                          </p:tavLst>
                                        </p:anim>
                                        <p:anim calcmode="lin" valueType="num" p14:bounceEnd="28000">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14:presetBounceEnd="28000">
                                      <p:stCondLst>
                                        <p:cond delay="0"/>
                                      </p:stCondLst>
                                      <p:childTnLst>
                                        <p:set>
                                          <p:cBhvr>
                                            <p:cTn id="48" dur="1" fill="hold">
                                              <p:stCondLst>
                                                <p:cond delay="0"/>
                                              </p:stCondLst>
                                            </p:cTn>
                                            <p:tgtEl>
                                              <p:spTgt spid="2066"/>
                                            </p:tgtEl>
                                            <p:attrNameLst>
                                              <p:attrName>style.visibility</p:attrName>
                                            </p:attrNameLst>
                                          </p:cBhvr>
                                          <p:to>
                                            <p:strVal val="visible"/>
                                          </p:to>
                                        </p:set>
                                        <p:anim calcmode="lin" valueType="num" p14:bounceEnd="28000">
                                          <p:cBhvr additive="base">
                                            <p:cTn id="49" dur="500" fill="hold"/>
                                            <p:tgtEl>
                                              <p:spTgt spid="2066"/>
                                            </p:tgtEl>
                                            <p:attrNameLst>
                                              <p:attrName>ppt_x</p:attrName>
                                            </p:attrNameLst>
                                          </p:cBhvr>
                                          <p:tavLst>
                                            <p:tav tm="0">
                                              <p:val>
                                                <p:strVal val="#ppt_x"/>
                                              </p:val>
                                            </p:tav>
                                            <p:tav tm="100000">
                                              <p:val>
                                                <p:strVal val="#ppt_x"/>
                                              </p:val>
                                            </p:tav>
                                          </p:tavLst>
                                        </p:anim>
                                        <p:anim calcmode="lin" valueType="num" p14:bounceEnd="28000">
                                          <p:cBhvr additive="base">
                                            <p:cTn id="50" dur="500" fill="hold"/>
                                            <p:tgtEl>
                                              <p:spTgt spid="206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14:presetBounceEnd="28000">
                                      <p:stCondLst>
                                        <p:cond delay="0"/>
                                      </p:stCondLst>
                                      <p:childTnLst>
                                        <p:set>
                                          <p:cBhvr>
                                            <p:cTn id="54" dur="1" fill="hold">
                                              <p:stCondLst>
                                                <p:cond delay="0"/>
                                              </p:stCondLst>
                                            </p:cTn>
                                            <p:tgtEl>
                                              <p:spTgt spid="2074"/>
                                            </p:tgtEl>
                                            <p:attrNameLst>
                                              <p:attrName>style.visibility</p:attrName>
                                            </p:attrNameLst>
                                          </p:cBhvr>
                                          <p:to>
                                            <p:strVal val="visible"/>
                                          </p:to>
                                        </p:set>
                                        <p:anim calcmode="lin" valueType="num" p14:bounceEnd="28000">
                                          <p:cBhvr additive="base">
                                            <p:cTn id="55" dur="500" fill="hold"/>
                                            <p:tgtEl>
                                              <p:spTgt spid="2074"/>
                                            </p:tgtEl>
                                            <p:attrNameLst>
                                              <p:attrName>ppt_x</p:attrName>
                                            </p:attrNameLst>
                                          </p:cBhvr>
                                          <p:tavLst>
                                            <p:tav tm="0">
                                              <p:val>
                                                <p:strVal val="#ppt_x"/>
                                              </p:val>
                                            </p:tav>
                                            <p:tav tm="100000">
                                              <p:val>
                                                <p:strVal val="#ppt_x"/>
                                              </p:val>
                                            </p:tav>
                                          </p:tavLst>
                                        </p:anim>
                                        <p:anim calcmode="lin" valueType="num" p14:bounceEnd="28000">
                                          <p:cBhvr additive="base">
                                            <p:cTn id="56" dur="500" fill="hold"/>
                                            <p:tgtEl>
                                              <p:spTgt spid="207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14:presetBounceEnd="34000">
                                      <p:stCondLst>
                                        <p:cond delay="0"/>
                                      </p:stCondLst>
                                      <p:childTnLst>
                                        <p:set>
                                          <p:cBhvr>
                                            <p:cTn id="60" dur="1" fill="hold">
                                              <p:stCondLst>
                                                <p:cond delay="0"/>
                                              </p:stCondLst>
                                            </p:cTn>
                                            <p:tgtEl>
                                              <p:spTgt spid="2056"/>
                                            </p:tgtEl>
                                            <p:attrNameLst>
                                              <p:attrName>style.visibility</p:attrName>
                                            </p:attrNameLst>
                                          </p:cBhvr>
                                          <p:to>
                                            <p:strVal val="visible"/>
                                          </p:to>
                                        </p:set>
                                        <p:anim calcmode="lin" valueType="num" p14:bounceEnd="34000">
                                          <p:cBhvr additive="base">
                                            <p:cTn id="61" dur="500" fill="hold"/>
                                            <p:tgtEl>
                                              <p:spTgt spid="2056"/>
                                            </p:tgtEl>
                                            <p:attrNameLst>
                                              <p:attrName>ppt_x</p:attrName>
                                            </p:attrNameLst>
                                          </p:cBhvr>
                                          <p:tavLst>
                                            <p:tav tm="0">
                                              <p:val>
                                                <p:strVal val="#ppt_x"/>
                                              </p:val>
                                            </p:tav>
                                            <p:tav tm="100000">
                                              <p:val>
                                                <p:strVal val="#ppt_x"/>
                                              </p:val>
                                            </p:tav>
                                          </p:tavLst>
                                        </p:anim>
                                        <p:anim calcmode="lin" valueType="num" p14:bounceEnd="34000">
                                          <p:cBhvr additive="base">
                                            <p:cTn id="62"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0-#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ppt_x"/>
                                              </p:val>
                                            </p:tav>
                                            <p:tav tm="100000">
                                              <p:val>
                                                <p:strVal val="#ppt_x"/>
                                              </p:val>
                                            </p:tav>
                                          </p:tavLst>
                                        </p:anim>
                                        <p:anim calcmode="lin" valueType="num">
                                          <p:cBhvr additive="base">
                                            <p:cTn id="20" dur="500" fill="hold"/>
                                            <p:tgtEl>
                                              <p:spTgt spid="205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062"/>
                                            </p:tgtEl>
                                            <p:attrNameLst>
                                              <p:attrName>style.visibility</p:attrName>
                                            </p:attrNameLst>
                                          </p:cBhvr>
                                          <p:to>
                                            <p:strVal val="visible"/>
                                          </p:to>
                                        </p:set>
                                        <p:anim calcmode="lin" valueType="num">
                                          <p:cBhvr additive="base">
                                            <p:cTn id="25" dur="500" fill="hold"/>
                                            <p:tgtEl>
                                              <p:spTgt spid="2062"/>
                                            </p:tgtEl>
                                            <p:attrNameLst>
                                              <p:attrName>ppt_x</p:attrName>
                                            </p:attrNameLst>
                                          </p:cBhvr>
                                          <p:tavLst>
                                            <p:tav tm="0">
                                              <p:val>
                                                <p:strVal val="1+#ppt_w/2"/>
                                              </p:val>
                                            </p:tav>
                                            <p:tav tm="100000">
                                              <p:val>
                                                <p:strVal val="#ppt_x"/>
                                              </p:val>
                                            </p:tav>
                                          </p:tavLst>
                                        </p:anim>
                                        <p:anim calcmode="lin" valueType="num">
                                          <p:cBhvr additive="base">
                                            <p:cTn id="26" dur="500" fill="hold"/>
                                            <p:tgtEl>
                                              <p:spTgt spid="206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64"/>
                                            </p:tgtEl>
                                            <p:attrNameLst>
                                              <p:attrName>style.visibility</p:attrName>
                                            </p:attrNameLst>
                                          </p:cBhvr>
                                          <p:to>
                                            <p:strVal val="visible"/>
                                          </p:to>
                                        </p:set>
                                        <p:anim calcmode="lin" valueType="num">
                                          <p:cBhvr additive="base">
                                            <p:cTn id="31" dur="500" fill="hold"/>
                                            <p:tgtEl>
                                              <p:spTgt spid="2064"/>
                                            </p:tgtEl>
                                            <p:attrNameLst>
                                              <p:attrName>ppt_x</p:attrName>
                                            </p:attrNameLst>
                                          </p:cBhvr>
                                          <p:tavLst>
                                            <p:tav tm="0">
                                              <p:val>
                                                <p:strVal val="#ppt_x"/>
                                              </p:val>
                                            </p:tav>
                                            <p:tav tm="100000">
                                              <p:val>
                                                <p:strVal val="#ppt_x"/>
                                              </p:val>
                                            </p:tav>
                                          </p:tavLst>
                                        </p:anim>
                                        <p:anim calcmode="lin" valueType="num">
                                          <p:cBhvr additive="base">
                                            <p:cTn id="32" dur="500" fill="hold"/>
                                            <p:tgtEl>
                                              <p:spTgt spid="206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8"/>
                                            </p:tgtEl>
                                            <p:attrNameLst>
                                              <p:attrName>style.visibility</p:attrName>
                                            </p:attrNameLst>
                                          </p:cBhvr>
                                          <p:to>
                                            <p:strVal val="visible"/>
                                          </p:to>
                                        </p:set>
                                        <p:anim calcmode="lin" valueType="num">
                                          <p:cBhvr additive="base">
                                            <p:cTn id="37" dur="500" fill="hold"/>
                                            <p:tgtEl>
                                              <p:spTgt spid="2058"/>
                                            </p:tgtEl>
                                            <p:attrNameLst>
                                              <p:attrName>ppt_x</p:attrName>
                                            </p:attrNameLst>
                                          </p:cBhvr>
                                          <p:tavLst>
                                            <p:tav tm="0">
                                              <p:val>
                                                <p:strVal val="#ppt_x"/>
                                              </p:val>
                                            </p:tav>
                                            <p:tav tm="100000">
                                              <p:val>
                                                <p:strVal val="#ppt_x"/>
                                              </p:val>
                                            </p:tav>
                                          </p:tavLst>
                                        </p:anim>
                                        <p:anim calcmode="lin" valueType="num">
                                          <p:cBhvr additive="base">
                                            <p:cTn id="38"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066"/>
                                            </p:tgtEl>
                                            <p:attrNameLst>
                                              <p:attrName>style.visibility</p:attrName>
                                            </p:attrNameLst>
                                          </p:cBhvr>
                                          <p:to>
                                            <p:strVal val="visible"/>
                                          </p:to>
                                        </p:set>
                                        <p:anim calcmode="lin" valueType="num">
                                          <p:cBhvr additive="base">
                                            <p:cTn id="49" dur="500" fill="hold"/>
                                            <p:tgtEl>
                                              <p:spTgt spid="2066"/>
                                            </p:tgtEl>
                                            <p:attrNameLst>
                                              <p:attrName>ppt_x</p:attrName>
                                            </p:attrNameLst>
                                          </p:cBhvr>
                                          <p:tavLst>
                                            <p:tav tm="0">
                                              <p:val>
                                                <p:strVal val="#ppt_x"/>
                                              </p:val>
                                            </p:tav>
                                            <p:tav tm="100000">
                                              <p:val>
                                                <p:strVal val="#ppt_x"/>
                                              </p:val>
                                            </p:tav>
                                          </p:tavLst>
                                        </p:anim>
                                        <p:anim calcmode="lin" valueType="num">
                                          <p:cBhvr additive="base">
                                            <p:cTn id="50" dur="500" fill="hold"/>
                                            <p:tgtEl>
                                              <p:spTgt spid="206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74"/>
                                            </p:tgtEl>
                                            <p:attrNameLst>
                                              <p:attrName>style.visibility</p:attrName>
                                            </p:attrNameLst>
                                          </p:cBhvr>
                                          <p:to>
                                            <p:strVal val="visible"/>
                                          </p:to>
                                        </p:set>
                                        <p:anim calcmode="lin" valueType="num">
                                          <p:cBhvr additive="base">
                                            <p:cTn id="55" dur="500" fill="hold"/>
                                            <p:tgtEl>
                                              <p:spTgt spid="2074"/>
                                            </p:tgtEl>
                                            <p:attrNameLst>
                                              <p:attrName>ppt_x</p:attrName>
                                            </p:attrNameLst>
                                          </p:cBhvr>
                                          <p:tavLst>
                                            <p:tav tm="0">
                                              <p:val>
                                                <p:strVal val="#ppt_x"/>
                                              </p:val>
                                            </p:tav>
                                            <p:tav tm="100000">
                                              <p:val>
                                                <p:strVal val="#ppt_x"/>
                                              </p:val>
                                            </p:tav>
                                          </p:tavLst>
                                        </p:anim>
                                        <p:anim calcmode="lin" valueType="num">
                                          <p:cBhvr additive="base">
                                            <p:cTn id="56" dur="500" fill="hold"/>
                                            <p:tgtEl>
                                              <p:spTgt spid="207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056"/>
                                            </p:tgtEl>
                                            <p:attrNameLst>
                                              <p:attrName>style.visibility</p:attrName>
                                            </p:attrNameLst>
                                          </p:cBhvr>
                                          <p:to>
                                            <p:strVal val="visible"/>
                                          </p:to>
                                        </p:set>
                                        <p:anim calcmode="lin" valueType="num">
                                          <p:cBhvr additive="base">
                                            <p:cTn id="61" dur="500" fill="hold"/>
                                            <p:tgtEl>
                                              <p:spTgt spid="2056"/>
                                            </p:tgtEl>
                                            <p:attrNameLst>
                                              <p:attrName>ppt_x</p:attrName>
                                            </p:attrNameLst>
                                          </p:cBhvr>
                                          <p:tavLst>
                                            <p:tav tm="0">
                                              <p:val>
                                                <p:strVal val="#ppt_x"/>
                                              </p:val>
                                            </p:tav>
                                            <p:tav tm="100000">
                                              <p:val>
                                                <p:strVal val="#ppt_x"/>
                                              </p:val>
                                            </p:tav>
                                          </p:tavLst>
                                        </p:anim>
                                        <p:anim calcmode="lin" valueType="num">
                                          <p:cBhvr additive="base">
                                            <p:cTn id="62"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0-#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7"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1884-4E98-2A7E-DBEA-BF239EE66C9F}"/>
              </a:ext>
            </a:extLst>
          </p:cNvPr>
          <p:cNvSpPr>
            <a:spLocks noGrp="1"/>
          </p:cNvSpPr>
          <p:nvPr>
            <p:ph type="title"/>
          </p:nvPr>
        </p:nvSpPr>
        <p:spPr/>
        <p:txBody>
          <a:bodyPr/>
          <a:lstStyle/>
          <a:p>
            <a:r>
              <a:rPr lang="en-US" dirty="0">
                <a:latin typeface="+mj-lt"/>
              </a:rPr>
              <a:t>Designing</a:t>
            </a:r>
            <a:endParaRPr lang="en-IN" dirty="0">
              <a:latin typeface="+mj-lt"/>
            </a:endParaRPr>
          </a:p>
        </p:txBody>
      </p:sp>
      <p:sp>
        <p:nvSpPr>
          <p:cNvPr id="4" name="TextBox 3">
            <a:extLst>
              <a:ext uri="{FF2B5EF4-FFF2-40B4-BE49-F238E27FC236}">
                <a16:creationId xmlns:a16="http://schemas.microsoft.com/office/drawing/2014/main" id="{7367608F-2E13-A0AE-8D89-52F5A8AF8165}"/>
              </a:ext>
            </a:extLst>
          </p:cNvPr>
          <p:cNvSpPr txBox="1"/>
          <p:nvPr/>
        </p:nvSpPr>
        <p:spPr>
          <a:xfrm>
            <a:off x="422476" y="1453151"/>
            <a:ext cx="6099858" cy="369332"/>
          </a:xfrm>
          <a:prstGeom prst="rect">
            <a:avLst/>
          </a:prstGeom>
          <a:noFill/>
        </p:spPr>
        <p:txBody>
          <a:bodyPr wrap="square">
            <a:spAutoFit/>
          </a:bodyPr>
          <a:lstStyle/>
          <a:p>
            <a:r>
              <a:rPr lang="en-US" dirty="0">
                <a:latin typeface="Lato" panose="020F0502020204030203" pitchFamily="34" charset="0"/>
              </a:rPr>
              <a:t>Let’s prepare the dough and set the oven</a:t>
            </a:r>
            <a:endParaRPr lang="en-IN" dirty="0">
              <a:latin typeface="Lato" panose="020F0502020204030203" pitchFamily="34" charset="0"/>
            </a:endParaRPr>
          </a:p>
        </p:txBody>
      </p:sp>
      <p:pic>
        <p:nvPicPr>
          <p:cNvPr id="3074" name="Picture 2">
            <a:extLst>
              <a:ext uri="{FF2B5EF4-FFF2-40B4-BE49-F238E27FC236}">
                <a16:creationId xmlns:a16="http://schemas.microsoft.com/office/drawing/2014/main" id="{1C31603B-EF7E-9800-F9B8-944B8C44DA3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1154" l="9701" r="91791">
                        <a14:foregroundMark x1="46828" y1="90192" x2="65858" y2="90577"/>
                        <a14:foregroundMark x1="65858" y1="90577" x2="73881" y2="89615"/>
                        <a14:foregroundMark x1="73881" y1="89615" x2="53918" y2="93846"/>
                        <a14:foregroundMark x1="53918" y1="93846" x2="43284" y2="91346"/>
                        <a14:foregroundMark x1="43284" y1="91346" x2="60448" y2="89808"/>
                        <a14:foregroundMark x1="89645" y1="67831" x2="91791" y2="74808"/>
                        <a14:foregroundMark x1="91791" y1="74808" x2="89179" y2="67500"/>
                        <a14:backgroundMark x1="94216" y1="67500" x2="87313" y2="63846"/>
                        <a14:backgroundMark x1="87313" y1="63846" x2="93470" y2="56731"/>
                        <a14:backgroundMark x1="93470" y1="56731" x2="94590" y2="56731"/>
                        <a14:backgroundMark x1="95149" y1="74808" x2="93657" y2="74038"/>
                      </a14:backgroundRemoval>
                    </a14:imgEffect>
                  </a14:imgLayer>
                </a14:imgProps>
              </a:ext>
              <a:ext uri="{28A0092B-C50C-407E-A947-70E740481C1C}">
                <a14:useLocalDpi xmlns:a14="http://schemas.microsoft.com/office/drawing/2010/main" val="0"/>
              </a:ext>
            </a:extLst>
          </a:blip>
          <a:srcRect/>
          <a:stretch>
            <a:fillRect/>
          </a:stretch>
        </p:blipFill>
        <p:spPr bwMode="auto">
          <a:xfrm>
            <a:off x="-1213897" y="1071622"/>
            <a:ext cx="6248883" cy="60623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94CDC08-0D2E-212F-42CC-CCABAE70C6D4}"/>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659757" y="1429038"/>
            <a:ext cx="12192000" cy="6096000"/>
          </a:xfrm>
          <a:prstGeom prst="rect">
            <a:avLst/>
          </a:prstGeom>
        </p:spPr>
      </p:pic>
    </p:spTree>
    <p:extLst>
      <p:ext uri="{BB962C8B-B14F-4D97-AF65-F5344CB8AC3E}">
        <p14:creationId xmlns:p14="http://schemas.microsoft.com/office/powerpoint/2010/main" val="2867791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2A74A-6CAA-7A91-49EF-2DDF6F9D2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3B60D-9FA3-C722-E3FC-9C72012DA8DB}"/>
              </a:ext>
            </a:extLst>
          </p:cNvPr>
          <p:cNvSpPr>
            <a:spLocks noGrp="1"/>
          </p:cNvSpPr>
          <p:nvPr>
            <p:ph type="title"/>
          </p:nvPr>
        </p:nvSpPr>
        <p:spPr/>
        <p:txBody>
          <a:bodyPr/>
          <a:lstStyle/>
          <a:p>
            <a:r>
              <a:rPr lang="en-US" dirty="0">
                <a:latin typeface="+mj-lt"/>
              </a:rPr>
              <a:t>Coding and implementation</a:t>
            </a:r>
            <a:endParaRPr lang="en-IN" dirty="0">
              <a:latin typeface="+mj-lt"/>
            </a:endParaRPr>
          </a:p>
        </p:txBody>
      </p:sp>
      <p:sp>
        <p:nvSpPr>
          <p:cNvPr id="4" name="TextBox 3">
            <a:extLst>
              <a:ext uri="{FF2B5EF4-FFF2-40B4-BE49-F238E27FC236}">
                <a16:creationId xmlns:a16="http://schemas.microsoft.com/office/drawing/2014/main" id="{4782AEC3-2BF2-59C9-28E9-D1D734673893}"/>
              </a:ext>
            </a:extLst>
          </p:cNvPr>
          <p:cNvSpPr txBox="1"/>
          <p:nvPr/>
        </p:nvSpPr>
        <p:spPr>
          <a:xfrm>
            <a:off x="422476" y="1453151"/>
            <a:ext cx="6099858" cy="369332"/>
          </a:xfrm>
          <a:prstGeom prst="rect">
            <a:avLst/>
          </a:prstGeom>
          <a:noFill/>
        </p:spPr>
        <p:txBody>
          <a:bodyPr wrap="square">
            <a:spAutoFit/>
          </a:bodyPr>
          <a:lstStyle/>
          <a:p>
            <a:r>
              <a:rPr lang="en-US" dirty="0">
                <a:latin typeface="Lato" panose="020F0502020204030203" pitchFamily="34" charset="0"/>
              </a:rPr>
              <a:t>Let’s assemble the ingredients on pizza dough </a:t>
            </a:r>
            <a:endParaRPr lang="en-IN" dirty="0">
              <a:latin typeface="Lato" panose="020F0502020204030203" pitchFamily="34" charset="0"/>
            </a:endParaRPr>
          </a:p>
        </p:txBody>
      </p:sp>
      <p:pic>
        <p:nvPicPr>
          <p:cNvPr id="4098" name="Picture 2">
            <a:extLst>
              <a:ext uri="{FF2B5EF4-FFF2-40B4-BE49-F238E27FC236}">
                <a16:creationId xmlns:a16="http://schemas.microsoft.com/office/drawing/2014/main" id="{E9266038-5E69-2A35-94AD-027F5DC1F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95" y="1530318"/>
            <a:ext cx="52578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B584CC3-F5C8-33EC-F336-4185EC2DB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737" y="2563779"/>
            <a:ext cx="5257800" cy="49434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6AD9B54-5CB3-BCD4-6AD8-A39E6D7F046D}"/>
              </a:ext>
            </a:extLst>
          </p:cNvPr>
          <p:cNvPicPr>
            <a:picLocks noChangeAspect="1" noChangeArrowheads="1"/>
          </p:cNvPicPr>
          <p:nvPr/>
        </p:nvPicPr>
        <p:blipFill>
          <a:blip r:embed="rId4"/>
          <a:srcRect/>
          <a:stretch/>
        </p:blipFill>
        <p:spPr bwMode="auto">
          <a:xfrm>
            <a:off x="7864153" y="2871592"/>
            <a:ext cx="4327847" cy="432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2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36000">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14:bounceEnd="36000">
                                          <p:cBhvr additive="base">
                                            <p:cTn id="7" dur="500" fill="hold"/>
                                            <p:tgtEl>
                                              <p:spTgt spid="4098"/>
                                            </p:tgtEl>
                                            <p:attrNameLst>
                                              <p:attrName>ppt_x</p:attrName>
                                            </p:attrNameLst>
                                          </p:cBhvr>
                                          <p:tavLst>
                                            <p:tav tm="0">
                                              <p:val>
                                                <p:strVal val="0-#ppt_w/2"/>
                                              </p:val>
                                            </p:tav>
                                            <p:tav tm="100000">
                                              <p:val>
                                                <p:strVal val="#ppt_x"/>
                                              </p:val>
                                            </p:tav>
                                          </p:tavLst>
                                        </p:anim>
                                        <p:anim calcmode="lin" valueType="num" p14:bounceEnd="36000">
                                          <p:cBhvr additive="base">
                                            <p:cTn id="8"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36000">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14:bounceEnd="36000">
                                          <p:cBhvr additive="base">
                                            <p:cTn id="13" dur="500" fill="hold"/>
                                            <p:tgtEl>
                                              <p:spTgt spid="4100"/>
                                            </p:tgtEl>
                                            <p:attrNameLst>
                                              <p:attrName>ppt_x</p:attrName>
                                            </p:attrNameLst>
                                          </p:cBhvr>
                                          <p:tavLst>
                                            <p:tav tm="0">
                                              <p:val>
                                                <p:strVal val="#ppt_x"/>
                                              </p:val>
                                            </p:tav>
                                            <p:tav tm="100000">
                                              <p:val>
                                                <p:strVal val="#ppt_x"/>
                                              </p:val>
                                            </p:tav>
                                          </p:tavLst>
                                        </p:anim>
                                        <p:anim calcmode="lin" valueType="num" p14:bounceEnd="36000">
                                          <p:cBhvr additive="base">
                                            <p:cTn id="14"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14:presetBounceEnd="44000">
                                      <p:stCondLst>
                                        <p:cond delay="0"/>
                                      </p:stCondLst>
                                      <p:childTnLst>
                                        <p:set>
                                          <p:cBhvr>
                                            <p:cTn id="18" dur="1" fill="hold">
                                              <p:stCondLst>
                                                <p:cond delay="0"/>
                                              </p:stCondLst>
                                            </p:cTn>
                                            <p:tgtEl>
                                              <p:spTgt spid="4102"/>
                                            </p:tgtEl>
                                            <p:attrNameLst>
                                              <p:attrName>style.visibility</p:attrName>
                                            </p:attrNameLst>
                                          </p:cBhvr>
                                          <p:to>
                                            <p:strVal val="visible"/>
                                          </p:to>
                                        </p:set>
                                        <p:anim calcmode="lin" valueType="num" p14:bounceEnd="44000">
                                          <p:cBhvr additive="base">
                                            <p:cTn id="19" dur="500" fill="hold"/>
                                            <p:tgtEl>
                                              <p:spTgt spid="4102"/>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ppt_x"/>
                                              </p:val>
                                            </p:tav>
                                            <p:tav tm="100000">
                                              <p:val>
                                                <p:strVal val="#ppt_x"/>
                                              </p:val>
                                            </p:tav>
                                          </p:tavLst>
                                        </p:anim>
                                        <p:anim calcmode="lin" valueType="num">
                                          <p:cBhvr additive="base">
                                            <p:cTn id="14"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anim calcmode="lin" valueType="num">
                                          <p:cBhvr additive="base">
                                            <p:cTn id="19" dur="500" fill="hold"/>
                                            <p:tgtEl>
                                              <p:spTgt spid="4102"/>
                                            </p:tgtEl>
                                            <p:attrNameLst>
                                              <p:attrName>ppt_x</p:attrName>
                                            </p:attrNameLst>
                                          </p:cBhvr>
                                          <p:tavLst>
                                            <p:tav tm="0">
                                              <p:val>
                                                <p:strVal val="#ppt_x"/>
                                              </p:val>
                                            </p:tav>
                                            <p:tav tm="100000">
                                              <p:val>
                                                <p:strVal val="#ppt_x"/>
                                              </p:val>
                                            </p:tav>
                                          </p:tavLst>
                                        </p:anim>
                                        <p:anim calcmode="lin" valueType="num">
                                          <p:cBhvr additive="base">
                                            <p:cTn id="20"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FE79-36F8-7585-3157-F48204685DD9}"/>
              </a:ext>
            </a:extLst>
          </p:cNvPr>
          <p:cNvSpPr>
            <a:spLocks noGrp="1"/>
          </p:cNvSpPr>
          <p:nvPr>
            <p:ph type="title"/>
          </p:nvPr>
        </p:nvSpPr>
        <p:spPr/>
        <p:txBody>
          <a:bodyPr/>
          <a:lstStyle/>
          <a:p>
            <a:r>
              <a:rPr lang="en-US" dirty="0">
                <a:latin typeface="+mj-lt"/>
              </a:rPr>
              <a:t>Importance of SE</a:t>
            </a:r>
            <a:endParaRPr lang="en-IN" dirty="0">
              <a:latin typeface="+mj-lt"/>
            </a:endParaRPr>
          </a:p>
        </p:txBody>
      </p:sp>
      <p:sp>
        <p:nvSpPr>
          <p:cNvPr id="3" name="Content Placeholder 2">
            <a:extLst>
              <a:ext uri="{FF2B5EF4-FFF2-40B4-BE49-F238E27FC236}">
                <a16:creationId xmlns:a16="http://schemas.microsoft.com/office/drawing/2014/main" id="{6D2F4A44-35C8-E8B0-5398-E5D24E3E358E}"/>
              </a:ext>
            </a:extLst>
          </p:cNvPr>
          <p:cNvSpPr>
            <a:spLocks noGrp="1"/>
          </p:cNvSpPr>
          <p:nvPr>
            <p:ph sz="quarter" idx="15"/>
          </p:nvPr>
        </p:nvSpPr>
        <p:spPr>
          <a:xfrm>
            <a:off x="640080" y="2002536"/>
            <a:ext cx="10305288" cy="4096512"/>
          </a:xfrm>
        </p:spPr>
        <p:txBody>
          <a:bodyPr/>
          <a:lstStyle/>
          <a:p>
            <a:pPr marL="342900" indent="-342900">
              <a:buFont typeface="+mj-lt"/>
              <a:buAutoNum type="arabicPeriod"/>
            </a:pPr>
            <a:r>
              <a:rPr lang="en-US" dirty="0">
                <a:latin typeface="Lato" panose="020F0502020204030203" pitchFamily="34" charset="0"/>
              </a:rPr>
              <a:t>Software bug that almost caused 3</a:t>
            </a:r>
            <a:r>
              <a:rPr lang="en-US" baseline="30000" dirty="0">
                <a:latin typeface="Lato" panose="020F0502020204030203" pitchFamily="34" charset="0"/>
              </a:rPr>
              <a:t>rd</a:t>
            </a:r>
            <a:r>
              <a:rPr lang="en-US" dirty="0">
                <a:latin typeface="Lato" panose="020F0502020204030203" pitchFamily="34" charset="0"/>
              </a:rPr>
              <a:t> world war(1983)</a:t>
            </a:r>
          </a:p>
          <a:p>
            <a:pPr marL="342900" indent="-342900">
              <a:buFont typeface="+mj-lt"/>
              <a:buAutoNum type="arabicPeriod"/>
            </a:pPr>
            <a:r>
              <a:rPr lang="en-US" dirty="0">
                <a:latin typeface="Lato" panose="020F0502020204030203" pitchFamily="34" charset="0"/>
              </a:rPr>
              <a:t>Invention of SS accidentally (1979, </a:t>
            </a:r>
            <a:r>
              <a:rPr lang="en-US" dirty="0" err="1">
                <a:latin typeface="Lato" panose="020F0502020204030203" pitchFamily="34" charset="0"/>
              </a:rPr>
              <a:t>visicalc</a:t>
            </a:r>
            <a:r>
              <a:rPr lang="en-US" dirty="0">
                <a:latin typeface="Lato" panose="020F0502020204030203" pitchFamily="34" charset="0"/>
              </a:rPr>
              <a:t>)</a:t>
            </a:r>
          </a:p>
          <a:p>
            <a:pPr marL="342900" indent="-342900">
              <a:buFont typeface="+mj-lt"/>
              <a:buAutoNum type="arabicPeriod"/>
            </a:pPr>
            <a:r>
              <a:rPr lang="en-US" dirty="0">
                <a:latin typeface="Lato" panose="020F0502020204030203" pitchFamily="34" charset="0"/>
              </a:rPr>
              <a:t>One small package caused big trouble to </a:t>
            </a:r>
            <a:r>
              <a:rPr lang="en-US" dirty="0" err="1">
                <a:latin typeface="Lato" panose="020F0502020204030203" pitchFamily="34" charset="0"/>
              </a:rPr>
              <a:t>mnc’s</a:t>
            </a:r>
            <a:r>
              <a:rPr lang="en-US" dirty="0">
                <a:latin typeface="Lato" panose="020F0502020204030203" pitchFamily="34" charset="0"/>
              </a:rPr>
              <a:t>(</a:t>
            </a:r>
            <a:r>
              <a:rPr lang="en-US" dirty="0" err="1">
                <a:latin typeface="Lato" panose="020F0502020204030203" pitchFamily="34" charset="0"/>
              </a:rPr>
              <a:t>left_pad</a:t>
            </a:r>
            <a:r>
              <a:rPr lang="en-US" dirty="0">
                <a:latin typeface="Lato" panose="020F0502020204030203" pitchFamily="34" charset="0"/>
              </a:rPr>
              <a:t>)</a:t>
            </a:r>
          </a:p>
          <a:p>
            <a:pPr marL="342900" indent="-342900">
              <a:buFont typeface="+mj-lt"/>
              <a:buAutoNum type="arabicPeriod"/>
            </a:pPr>
            <a:r>
              <a:rPr lang="en-US" dirty="0">
                <a:latin typeface="Lato" panose="020F0502020204030203" pitchFamily="34" charset="0"/>
              </a:rPr>
              <a:t>NASA bug that caused $125M loss.(1999, NASA </a:t>
            </a:r>
            <a:r>
              <a:rPr lang="en-US" dirty="0" err="1">
                <a:latin typeface="Lato" panose="020F0502020204030203" pitchFamily="34" charset="0"/>
              </a:rPr>
              <a:t>eng</a:t>
            </a:r>
            <a:r>
              <a:rPr lang="en-US" dirty="0">
                <a:latin typeface="Lato" panose="020F0502020204030203" pitchFamily="34" charset="0"/>
              </a:rPr>
              <a:t>-newtons, </a:t>
            </a:r>
            <a:r>
              <a:rPr lang="en-US" dirty="0" err="1">
                <a:latin typeface="Lato" panose="020F0502020204030203" pitchFamily="34" charset="0"/>
              </a:rPr>
              <a:t>SubContractor</a:t>
            </a:r>
            <a:r>
              <a:rPr lang="en-US" dirty="0">
                <a:latin typeface="Lato" panose="020F0502020204030203" pitchFamily="34" charset="0"/>
              </a:rPr>
              <a:t>-pound force)</a:t>
            </a:r>
          </a:p>
          <a:p>
            <a:pPr marL="342900" indent="-342900">
              <a:buFont typeface="+mj-lt"/>
              <a:buAutoNum type="arabicPeriod"/>
            </a:pPr>
            <a:r>
              <a:rPr lang="en-US" dirty="0">
                <a:latin typeface="Lato" panose="020F0502020204030203" pitchFamily="34" charset="0"/>
              </a:rPr>
              <a:t>Y2k problem</a:t>
            </a:r>
          </a:p>
          <a:p>
            <a:pPr marL="342900" indent="-342900">
              <a:buFont typeface="+mj-lt"/>
              <a:buAutoNum type="arabicPeriod"/>
            </a:pPr>
            <a:endParaRPr lang="en-IN" dirty="0">
              <a:latin typeface="Lato" panose="020F0502020204030203" pitchFamily="34" charset="0"/>
            </a:endParaRPr>
          </a:p>
        </p:txBody>
      </p:sp>
    </p:spTree>
    <p:extLst>
      <p:ext uri="{BB962C8B-B14F-4D97-AF65-F5344CB8AC3E}">
        <p14:creationId xmlns:p14="http://schemas.microsoft.com/office/powerpoint/2010/main" val="4225811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E190-0BA6-40B3-040A-7D0EC1056D9B}"/>
              </a:ext>
            </a:extLst>
          </p:cNvPr>
          <p:cNvSpPr>
            <a:spLocks noGrp="1"/>
          </p:cNvSpPr>
          <p:nvPr>
            <p:ph type="title"/>
          </p:nvPr>
        </p:nvSpPr>
        <p:spPr/>
        <p:txBody>
          <a:bodyPr/>
          <a:lstStyle/>
          <a:p>
            <a:r>
              <a:rPr lang="en-US" dirty="0">
                <a:latin typeface="+mj-lt"/>
              </a:rPr>
              <a:t>Testing and feedback</a:t>
            </a:r>
            <a:endParaRPr lang="en-IN" dirty="0">
              <a:latin typeface="+mj-lt"/>
            </a:endParaRPr>
          </a:p>
        </p:txBody>
      </p:sp>
      <p:grpSp>
        <p:nvGrpSpPr>
          <p:cNvPr id="6" name="Group 5">
            <a:extLst>
              <a:ext uri="{FF2B5EF4-FFF2-40B4-BE49-F238E27FC236}">
                <a16:creationId xmlns:a16="http://schemas.microsoft.com/office/drawing/2014/main" id="{EC405126-8860-10C3-F0A2-86C80F196B29}"/>
              </a:ext>
            </a:extLst>
          </p:cNvPr>
          <p:cNvGrpSpPr/>
          <p:nvPr/>
        </p:nvGrpSpPr>
        <p:grpSpPr>
          <a:xfrm>
            <a:off x="6622347" y="1814910"/>
            <a:ext cx="7419975" cy="5143886"/>
            <a:chOff x="6622347" y="1814910"/>
            <a:chExt cx="7419975" cy="5143886"/>
          </a:xfrm>
        </p:grpSpPr>
        <p:pic>
          <p:nvPicPr>
            <p:cNvPr id="5122" name="Picture 2">
              <a:extLst>
                <a:ext uri="{FF2B5EF4-FFF2-40B4-BE49-F238E27FC236}">
                  <a16:creationId xmlns:a16="http://schemas.microsoft.com/office/drawing/2014/main" id="{F732D24D-35E4-C8D4-6DEC-9993DB6AF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347" y="2005796"/>
              <a:ext cx="7419975"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87FB3582-6A19-F4A3-C9CD-DCF1D147596D}"/>
                </a:ext>
              </a:extLst>
            </p:cNvPr>
            <p:cNvSpPr/>
            <p:nvPr/>
          </p:nvSpPr>
          <p:spPr>
            <a:xfrm>
              <a:off x="8055981" y="1814910"/>
              <a:ext cx="1666754" cy="1194508"/>
            </a:xfrm>
            <a:prstGeom prst="wedgeEllipseCallout">
              <a:avLst>
                <a:gd name="adj1" fmla="val 97102"/>
                <a:gd name="adj2" fmla="val 865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ato" panose="020F0502020204030203" pitchFamily="34" charset="0"/>
                </a:rPr>
                <a:t>Nice,</a:t>
              </a:r>
            </a:p>
            <a:p>
              <a:pPr algn="ctr"/>
              <a:r>
                <a:rPr lang="en-US" dirty="0">
                  <a:solidFill>
                    <a:schemeClr val="tx1"/>
                  </a:solidFill>
                  <a:latin typeface="Lato" panose="020F0502020204030203" pitchFamily="34" charset="0"/>
                </a:rPr>
                <a:t>delicious</a:t>
              </a:r>
              <a:endParaRPr lang="en-IN" dirty="0">
                <a:solidFill>
                  <a:schemeClr val="tx1"/>
                </a:solidFill>
                <a:latin typeface="Lato" panose="020F0502020204030203" pitchFamily="34" charset="0"/>
              </a:endParaRPr>
            </a:p>
          </p:txBody>
        </p:sp>
      </p:grpSp>
      <p:grpSp>
        <p:nvGrpSpPr>
          <p:cNvPr id="5" name="Group 4">
            <a:extLst>
              <a:ext uri="{FF2B5EF4-FFF2-40B4-BE49-F238E27FC236}">
                <a16:creationId xmlns:a16="http://schemas.microsoft.com/office/drawing/2014/main" id="{6F034D9A-0F42-0C15-819B-14136196A6F3}"/>
              </a:ext>
            </a:extLst>
          </p:cNvPr>
          <p:cNvGrpSpPr/>
          <p:nvPr/>
        </p:nvGrpSpPr>
        <p:grpSpPr>
          <a:xfrm>
            <a:off x="-957623" y="2005796"/>
            <a:ext cx="7429500" cy="4953000"/>
            <a:chOff x="-957623" y="2005796"/>
            <a:chExt cx="7429500" cy="4953000"/>
          </a:xfrm>
        </p:grpSpPr>
        <p:pic>
          <p:nvPicPr>
            <p:cNvPr id="5124" name="Picture 4">
              <a:extLst>
                <a:ext uri="{FF2B5EF4-FFF2-40B4-BE49-F238E27FC236}">
                  <a16:creationId xmlns:a16="http://schemas.microsoft.com/office/drawing/2014/main" id="{A51839AF-A16D-60D5-1F4F-C43C96666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623" y="2005796"/>
              <a:ext cx="7429500"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4394AAF9-C540-95C8-57BB-85C900901C8B}"/>
                </a:ext>
              </a:extLst>
            </p:cNvPr>
            <p:cNvSpPr/>
            <p:nvPr/>
          </p:nvSpPr>
          <p:spPr>
            <a:xfrm>
              <a:off x="4157242" y="3101629"/>
              <a:ext cx="1938758" cy="1458796"/>
            </a:xfrm>
            <a:prstGeom prst="wedgeEllipseCallout">
              <a:avLst>
                <a:gd name="adj1" fmla="val -98731"/>
                <a:gd name="adj2" fmla="val 7487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ato" panose="020F0502020204030203" pitchFamily="34" charset="0"/>
                </a:rPr>
                <a:t>Chewy,</a:t>
              </a:r>
            </a:p>
            <a:p>
              <a:pPr algn="ctr"/>
              <a:r>
                <a:rPr lang="en-US" dirty="0">
                  <a:solidFill>
                    <a:schemeClr val="tx1"/>
                  </a:solidFill>
                  <a:latin typeface="Lato" panose="020F0502020204030203" pitchFamily="34" charset="0"/>
                </a:rPr>
                <a:t>Dough is not baked properly</a:t>
              </a:r>
              <a:endParaRPr lang="en-IN" dirty="0">
                <a:solidFill>
                  <a:schemeClr val="tx1"/>
                </a:solidFill>
                <a:latin typeface="Lato" panose="020F0502020204030203" pitchFamily="34" charset="0"/>
              </a:endParaRPr>
            </a:p>
          </p:txBody>
        </p:sp>
      </p:grpSp>
    </p:spTree>
    <p:extLst>
      <p:ext uri="{BB962C8B-B14F-4D97-AF65-F5344CB8AC3E}">
        <p14:creationId xmlns:p14="http://schemas.microsoft.com/office/powerpoint/2010/main" val="34512169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4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2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42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60000">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14:bounceEnd="60000">
                                          <p:cBhvr additive="base">
                                            <p:cTn id="13"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2B41-A0D0-A410-075C-884E4C2BB889}"/>
              </a:ext>
            </a:extLst>
          </p:cNvPr>
          <p:cNvSpPr>
            <a:spLocks noGrp="1"/>
          </p:cNvSpPr>
          <p:nvPr>
            <p:ph type="title"/>
          </p:nvPr>
        </p:nvSpPr>
        <p:spPr/>
        <p:txBody>
          <a:bodyPr/>
          <a:lstStyle/>
          <a:p>
            <a:r>
              <a:rPr lang="en-US" dirty="0">
                <a:latin typeface="+mj-lt"/>
              </a:rPr>
              <a:t>Deployment and maintenance</a:t>
            </a:r>
            <a:endParaRPr lang="en-IN" dirty="0">
              <a:latin typeface="+mj-lt"/>
            </a:endParaRPr>
          </a:p>
        </p:txBody>
      </p:sp>
      <p:pic>
        <p:nvPicPr>
          <p:cNvPr id="6146" name="Picture 2">
            <a:extLst>
              <a:ext uri="{FF2B5EF4-FFF2-40B4-BE49-F238E27FC236}">
                <a16:creationId xmlns:a16="http://schemas.microsoft.com/office/drawing/2014/main" id="{40586016-3D64-9154-A1D2-431B426F2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9019"/>
            <a:ext cx="6218981" cy="62189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0831C5F-6B84-CE29-E426-74C9F254E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760" y="1998552"/>
            <a:ext cx="74295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591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14:bounceEnd="40000">
                                          <p:cBhvr additive="base">
                                            <p:cTn id="7" dur="500" fill="hold"/>
                                            <p:tgtEl>
                                              <p:spTgt spid="6146"/>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46000">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14:bounceEnd="46000">
                                          <p:cBhvr additive="base">
                                            <p:cTn id="13" dur="500" fill="hold"/>
                                            <p:tgtEl>
                                              <p:spTgt spid="6148"/>
                                            </p:tgtEl>
                                            <p:attrNameLst>
                                              <p:attrName>ppt_x</p:attrName>
                                            </p:attrNameLst>
                                          </p:cBhvr>
                                          <p:tavLst>
                                            <p:tav tm="0">
                                              <p:val>
                                                <p:strVal val="#ppt_x"/>
                                              </p:val>
                                            </p:tav>
                                            <p:tav tm="100000">
                                              <p:val>
                                                <p:strVal val="#ppt_x"/>
                                              </p:val>
                                            </p:tav>
                                          </p:tavLst>
                                        </p:anim>
                                        <p:anim calcmode="lin" valueType="num" p14:bounceEnd="46000">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ppt_x"/>
                                              </p:val>
                                            </p:tav>
                                            <p:tav tm="100000">
                                              <p:val>
                                                <p:strVal val="#ppt_x"/>
                                              </p:val>
                                            </p:tav>
                                          </p:tavLst>
                                        </p:anim>
                                        <p:anim calcmode="lin" valueType="num">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92EF-C354-C4E5-44E8-73037B954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3916D-F93F-E951-D951-E4C20C6BD4D9}"/>
              </a:ext>
            </a:extLst>
          </p:cNvPr>
          <p:cNvSpPr>
            <a:spLocks noGrp="1"/>
          </p:cNvSpPr>
          <p:nvPr>
            <p:ph type="title"/>
          </p:nvPr>
        </p:nvSpPr>
        <p:spPr/>
        <p:txBody>
          <a:bodyPr/>
          <a:lstStyle/>
          <a:p>
            <a:r>
              <a:rPr lang="en-US" dirty="0">
                <a:latin typeface="+mj-lt"/>
              </a:rPr>
              <a:t>The waterfall approach </a:t>
            </a:r>
          </a:p>
        </p:txBody>
      </p:sp>
      <p:sp>
        <p:nvSpPr>
          <p:cNvPr id="6" name="TextBox 5">
            <a:extLst>
              <a:ext uri="{FF2B5EF4-FFF2-40B4-BE49-F238E27FC236}">
                <a16:creationId xmlns:a16="http://schemas.microsoft.com/office/drawing/2014/main" id="{032550A9-C4C5-C9F9-1227-ED60012DBEDF}"/>
              </a:ext>
            </a:extLst>
          </p:cNvPr>
          <p:cNvSpPr txBox="1"/>
          <p:nvPr/>
        </p:nvSpPr>
        <p:spPr>
          <a:xfrm>
            <a:off x="521208" y="1379387"/>
            <a:ext cx="11356848" cy="4524315"/>
          </a:xfrm>
          <a:prstGeom prst="rect">
            <a:avLst/>
          </a:prstGeom>
          <a:noFill/>
        </p:spPr>
        <p:txBody>
          <a:bodyPr wrap="square">
            <a:spAutoFit/>
          </a:bodyPr>
          <a:lstStyle/>
          <a:p>
            <a:r>
              <a:rPr lang="en-US" dirty="0">
                <a:latin typeface="Lato" panose="020F0502020204030203" pitchFamily="34" charset="0"/>
              </a:rPr>
              <a:t>This takes the above activities and represents them as separate process phases such as requirements specification, software design, implementation, testing and so on. After each stage is defined it is 'signed-off, and development goes on to the following stage. </a:t>
            </a:r>
          </a:p>
          <a:p>
            <a:endParaRPr lang="en-US" dirty="0">
              <a:latin typeface="Comic Sans MS" panose="030F0702030302020204" pitchFamily="66" charset="0"/>
            </a:endParaRPr>
          </a:p>
          <a:p>
            <a:r>
              <a:rPr lang="en-US" b="1" dirty="0"/>
              <a:t>Advantages</a:t>
            </a:r>
          </a:p>
          <a:p>
            <a:pPr marL="285750" indent="-285750">
              <a:buFont typeface="Arial" panose="020B0604020202020204" pitchFamily="34" charset="0"/>
              <a:buChar char="•"/>
            </a:pPr>
            <a:r>
              <a:rPr lang="en-US" dirty="0">
                <a:latin typeface="Lato" panose="020F0502020204030203" pitchFamily="34" charset="0"/>
              </a:rPr>
              <a:t>Simple to understand and use.</a:t>
            </a:r>
          </a:p>
          <a:p>
            <a:pPr marL="285750" indent="-285750">
              <a:buFont typeface="Arial" panose="020B0604020202020204" pitchFamily="34" charset="0"/>
              <a:buChar char="•"/>
            </a:pPr>
            <a:r>
              <a:rPr lang="en-US" dirty="0">
                <a:latin typeface="Lato" panose="020F0502020204030203" pitchFamily="34" charset="0"/>
              </a:rPr>
              <a:t>Clear structure and well-defined phases.</a:t>
            </a:r>
          </a:p>
          <a:p>
            <a:pPr marL="285750" indent="-285750">
              <a:buFont typeface="Arial" panose="020B0604020202020204" pitchFamily="34" charset="0"/>
              <a:buChar char="•"/>
            </a:pPr>
            <a:r>
              <a:rPr lang="en-US" dirty="0">
                <a:latin typeface="Lato" panose="020F0502020204030203" pitchFamily="34" charset="0"/>
              </a:rPr>
              <a:t>Easy to manage due to strict documentation.</a:t>
            </a:r>
          </a:p>
          <a:p>
            <a:pPr marL="285750" indent="-285750">
              <a:buFont typeface="Arial" panose="020B0604020202020204" pitchFamily="34" charset="0"/>
              <a:buChar char="•"/>
            </a:pPr>
            <a:r>
              <a:rPr lang="en-US" dirty="0">
                <a:latin typeface="Lato" panose="020F0502020204030203" pitchFamily="34" charset="0"/>
              </a:rPr>
              <a:t>Best suited for well-defined requirements.</a:t>
            </a:r>
          </a:p>
          <a:p>
            <a:endParaRPr lang="en-US" dirty="0">
              <a:latin typeface="Lato" panose="020F0502020204030203" pitchFamily="34" charset="0"/>
            </a:endParaRPr>
          </a:p>
          <a:p>
            <a:r>
              <a:rPr lang="en-US" b="1" dirty="0"/>
              <a:t>Limitations</a:t>
            </a:r>
          </a:p>
          <a:p>
            <a:pPr marL="285750" indent="-285750">
              <a:buFont typeface="Arial" panose="020B0604020202020204" pitchFamily="34" charset="0"/>
              <a:buChar char="•"/>
            </a:pPr>
            <a:r>
              <a:rPr lang="en-US" dirty="0">
                <a:latin typeface="Lato" panose="020F0502020204030203" pitchFamily="34" charset="0"/>
              </a:rPr>
              <a:t>Inflexible to change once the process starts.</a:t>
            </a:r>
          </a:p>
          <a:p>
            <a:pPr marL="285750" indent="-285750">
              <a:buFont typeface="Arial" panose="020B0604020202020204" pitchFamily="34" charset="0"/>
              <a:buChar char="•"/>
            </a:pPr>
            <a:r>
              <a:rPr lang="en-US" dirty="0">
                <a:latin typeface="Lato" panose="020F0502020204030203" pitchFamily="34" charset="0"/>
              </a:rPr>
              <a:t>Poor model for complex and long-term projects.</a:t>
            </a:r>
          </a:p>
          <a:p>
            <a:pPr marL="285750" indent="-285750">
              <a:buFont typeface="Arial" panose="020B0604020202020204" pitchFamily="34" charset="0"/>
              <a:buChar char="•"/>
            </a:pPr>
            <a:r>
              <a:rPr lang="en-US" dirty="0">
                <a:latin typeface="Lato" panose="020F0502020204030203" pitchFamily="34" charset="0"/>
              </a:rPr>
              <a:t>Late discovery of issues (testing only comes after coding).</a:t>
            </a:r>
          </a:p>
          <a:p>
            <a:pPr marL="285750" indent="-285750">
              <a:buFont typeface="Arial" panose="020B0604020202020204" pitchFamily="34" charset="0"/>
              <a:buChar char="•"/>
            </a:pPr>
            <a:r>
              <a:rPr lang="en-US" dirty="0">
                <a:latin typeface="Lato" panose="020F0502020204030203" pitchFamily="34" charset="0"/>
              </a:rPr>
              <a:t>Customer does not see the working product until the end.</a:t>
            </a:r>
          </a:p>
          <a:p>
            <a:pPr marL="285750" indent="-285750" rtl="0">
              <a:buFont typeface="Arial" panose="020B0604020202020204" pitchFamily="34" charset="0"/>
              <a:buChar char="•"/>
            </a:pPr>
            <a:endParaRPr lang="en-US" dirty="0">
              <a:latin typeface="Comic Sans MS" panose="030F0702030302020204" pitchFamily="66" charset="0"/>
            </a:endParaRPr>
          </a:p>
        </p:txBody>
      </p:sp>
      <p:pic>
        <p:nvPicPr>
          <p:cNvPr id="1028" name="Picture 4">
            <a:extLst>
              <a:ext uri="{FF2B5EF4-FFF2-40B4-BE49-F238E27FC236}">
                <a16:creationId xmlns:a16="http://schemas.microsoft.com/office/drawing/2014/main" id="{88394F53-028F-304D-8605-836BE7A85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913"/>
          <a:stretch>
            <a:fillRect/>
          </a:stretch>
        </p:blipFill>
        <p:spPr bwMode="auto">
          <a:xfrm>
            <a:off x="6290704" y="1804475"/>
            <a:ext cx="5587352" cy="4099227"/>
          </a:xfrm>
          <a:prstGeom prst="parallelogram">
            <a:avLst>
              <a:gd name="adj" fmla="val 0"/>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428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D3C00-6015-85BA-60A1-BF303F304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D8E98-6DD6-D38A-ED27-B575D52D7E84}"/>
              </a:ext>
            </a:extLst>
          </p:cNvPr>
          <p:cNvSpPr>
            <a:spLocks noGrp="1"/>
          </p:cNvSpPr>
          <p:nvPr>
            <p:ph type="title"/>
          </p:nvPr>
        </p:nvSpPr>
        <p:spPr/>
        <p:txBody>
          <a:bodyPr/>
          <a:lstStyle/>
          <a:p>
            <a:r>
              <a:rPr lang="en-US" dirty="0">
                <a:latin typeface="+mj-lt"/>
              </a:rPr>
              <a:t>The Iterative development </a:t>
            </a:r>
          </a:p>
        </p:txBody>
      </p:sp>
      <p:sp>
        <p:nvSpPr>
          <p:cNvPr id="6" name="TextBox 5">
            <a:extLst>
              <a:ext uri="{FF2B5EF4-FFF2-40B4-BE49-F238E27FC236}">
                <a16:creationId xmlns:a16="http://schemas.microsoft.com/office/drawing/2014/main" id="{E8D1DD7F-84DE-753C-9446-0FD318160320}"/>
              </a:ext>
            </a:extLst>
          </p:cNvPr>
          <p:cNvSpPr txBox="1"/>
          <p:nvPr/>
        </p:nvSpPr>
        <p:spPr>
          <a:xfrm>
            <a:off x="521208" y="1379387"/>
            <a:ext cx="11356848" cy="4801314"/>
          </a:xfrm>
          <a:prstGeom prst="rect">
            <a:avLst/>
          </a:prstGeom>
          <a:noFill/>
        </p:spPr>
        <p:txBody>
          <a:bodyPr wrap="square">
            <a:spAutoFit/>
          </a:bodyPr>
          <a:lstStyle/>
          <a:p>
            <a:r>
              <a:rPr lang="en-US" dirty="0">
                <a:latin typeface="Lato" panose="020F0502020204030203" pitchFamily="34" charset="0"/>
              </a:rPr>
              <a:t>This approach interleaves the activities of specification, development and validation. An initial system is rapidly developed from very abstract specifications. This is then refined with customer input to produce a system that satisfies the customers needs. The system may then be delivered. Alternatively, it may be reimplemented using a more structured approach to produce a more robust and maintainable system. </a:t>
            </a:r>
          </a:p>
          <a:p>
            <a:endParaRPr lang="en-US" dirty="0">
              <a:latin typeface="Lato" panose="020F0502020204030203" pitchFamily="34" charset="0"/>
            </a:endParaRPr>
          </a:p>
          <a:p>
            <a:r>
              <a:rPr lang="en-US" b="1" dirty="0"/>
              <a:t>Advantages</a:t>
            </a:r>
          </a:p>
          <a:p>
            <a:pPr marL="285750" indent="-285750">
              <a:buFont typeface="Arial" panose="020B0604020202020204" pitchFamily="34" charset="0"/>
              <a:buChar char="•"/>
            </a:pPr>
            <a:r>
              <a:rPr lang="en-US" dirty="0">
                <a:latin typeface="Lato" panose="020F0502020204030203" pitchFamily="34" charset="0"/>
              </a:rPr>
              <a:t>Early working software is available.</a:t>
            </a:r>
          </a:p>
          <a:p>
            <a:pPr marL="285750" indent="-285750">
              <a:buFont typeface="Arial" panose="020B0604020202020204" pitchFamily="34" charset="0"/>
              <a:buChar char="•"/>
            </a:pPr>
            <a:r>
              <a:rPr lang="en-US" dirty="0">
                <a:latin typeface="Lato" panose="020F0502020204030203" pitchFamily="34" charset="0"/>
              </a:rPr>
              <a:t>Incorporates customer feedback quickly.</a:t>
            </a:r>
          </a:p>
          <a:p>
            <a:pPr marL="285750" indent="-285750">
              <a:buFont typeface="Arial" panose="020B0604020202020204" pitchFamily="34" charset="0"/>
              <a:buChar char="•"/>
            </a:pPr>
            <a:r>
              <a:rPr lang="en-US" dirty="0">
                <a:latin typeface="Lato" panose="020F0502020204030203" pitchFamily="34" charset="0"/>
              </a:rPr>
              <a:t>Easier to detect and fix bugs early.</a:t>
            </a:r>
          </a:p>
          <a:p>
            <a:pPr marL="285750" indent="-285750">
              <a:buFont typeface="Arial" panose="020B0604020202020204" pitchFamily="34" charset="0"/>
              <a:buChar char="•"/>
            </a:pPr>
            <a:r>
              <a:rPr lang="en-US" dirty="0">
                <a:latin typeface="Lato" panose="020F0502020204030203" pitchFamily="34" charset="0"/>
              </a:rPr>
              <a:t>More flexible to changes in requirements.</a:t>
            </a:r>
          </a:p>
          <a:p>
            <a:endParaRPr lang="en-US" dirty="0">
              <a:latin typeface="Lato" panose="020F0502020204030203" pitchFamily="34" charset="0"/>
            </a:endParaRPr>
          </a:p>
          <a:p>
            <a:r>
              <a:rPr lang="en-US" b="1" dirty="0"/>
              <a:t>Limitations</a:t>
            </a:r>
          </a:p>
          <a:p>
            <a:pPr marL="285750" indent="-285750">
              <a:buFont typeface="Arial" panose="020B0604020202020204" pitchFamily="34" charset="0"/>
              <a:buChar char="•"/>
            </a:pPr>
            <a:r>
              <a:rPr lang="en-US" dirty="0">
                <a:latin typeface="Lato" panose="020F0502020204030203" pitchFamily="34" charset="0"/>
              </a:rPr>
              <a:t>Requires more involvement from the client.</a:t>
            </a:r>
          </a:p>
          <a:p>
            <a:pPr marL="285750" indent="-285750">
              <a:buFont typeface="Arial" panose="020B0604020202020204" pitchFamily="34" charset="0"/>
              <a:buChar char="•"/>
            </a:pPr>
            <a:r>
              <a:rPr lang="en-US" dirty="0">
                <a:latin typeface="Lato" panose="020F0502020204030203" pitchFamily="34" charset="0"/>
              </a:rPr>
              <a:t>May lead to scope creep due to repeated iterations.</a:t>
            </a:r>
          </a:p>
          <a:p>
            <a:pPr marL="285750" indent="-285750">
              <a:buFont typeface="Arial" panose="020B0604020202020204" pitchFamily="34" charset="0"/>
              <a:buChar char="•"/>
            </a:pPr>
            <a:r>
              <a:rPr lang="en-US" dirty="0">
                <a:latin typeface="Lato" panose="020F0502020204030203" pitchFamily="34" charset="0"/>
              </a:rPr>
              <a:t>Initial architecture might suffer due to rapid prototyping.</a:t>
            </a:r>
          </a:p>
          <a:p>
            <a:pPr marL="285750" indent="-285750">
              <a:buFont typeface="Arial" panose="020B0604020202020204" pitchFamily="34" charset="0"/>
              <a:buChar char="•"/>
            </a:pPr>
            <a:r>
              <a:rPr lang="en-US" dirty="0">
                <a:latin typeface="Lato" panose="020F0502020204030203" pitchFamily="34" charset="0"/>
              </a:rPr>
              <a:t>Harder to manage without strong planning.</a:t>
            </a:r>
          </a:p>
          <a:p>
            <a:pPr marL="285750" indent="-285750" rtl="0">
              <a:buFont typeface="Arial" panose="020B0604020202020204" pitchFamily="34" charset="0"/>
              <a:buChar char="•"/>
            </a:pPr>
            <a:endParaRPr lang="en-US" dirty="0">
              <a:latin typeface="Lato" panose="020F0502020204030203" pitchFamily="34" charset="0"/>
            </a:endParaRPr>
          </a:p>
        </p:txBody>
      </p:sp>
      <p:pic>
        <p:nvPicPr>
          <p:cNvPr id="8" name="Picture 7">
            <a:extLst>
              <a:ext uri="{FF2B5EF4-FFF2-40B4-BE49-F238E27FC236}">
                <a16:creationId xmlns:a16="http://schemas.microsoft.com/office/drawing/2014/main" id="{2D849E34-572C-1857-A8D5-1B2A3EF2015A}"/>
              </a:ext>
            </a:extLst>
          </p:cNvPr>
          <p:cNvPicPr>
            <a:picLocks noChangeAspect="1"/>
          </p:cNvPicPr>
          <p:nvPr/>
        </p:nvPicPr>
        <p:blipFill>
          <a:blip r:embed="rId2">
            <a:clrChange>
              <a:clrFrom>
                <a:srgbClr val="FFFFFF"/>
              </a:clrFrom>
              <a:clrTo>
                <a:srgbClr val="FFFFFF">
                  <a:alpha val="0"/>
                </a:srgbClr>
              </a:clrTo>
            </a:clrChange>
          </a:blip>
          <a:srcRect t="1029"/>
          <a:stretch>
            <a:fillRect/>
          </a:stretch>
        </p:blipFill>
        <p:spPr>
          <a:xfrm>
            <a:off x="5323040" y="2682815"/>
            <a:ext cx="6411220" cy="3497886"/>
          </a:xfrm>
          <a:prstGeom prst="rect">
            <a:avLst/>
          </a:prstGeom>
        </p:spPr>
      </p:pic>
    </p:spTree>
    <p:extLst>
      <p:ext uri="{BB962C8B-B14F-4D97-AF65-F5344CB8AC3E}">
        <p14:creationId xmlns:p14="http://schemas.microsoft.com/office/powerpoint/2010/main" val="3806997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78E51-96BD-893A-16C9-B128AD420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EC6B6-3E20-9622-10DC-BD95C97B10B0}"/>
              </a:ext>
            </a:extLst>
          </p:cNvPr>
          <p:cNvSpPr>
            <a:spLocks noGrp="1"/>
          </p:cNvSpPr>
          <p:nvPr>
            <p:ph type="title"/>
          </p:nvPr>
        </p:nvSpPr>
        <p:spPr/>
        <p:txBody>
          <a:bodyPr/>
          <a:lstStyle/>
          <a:p>
            <a:r>
              <a:rPr lang="en-US" dirty="0">
                <a:latin typeface="+mj-lt"/>
              </a:rPr>
              <a:t>Component-based software engineering (CBSE)</a:t>
            </a:r>
          </a:p>
        </p:txBody>
      </p:sp>
      <p:sp>
        <p:nvSpPr>
          <p:cNvPr id="6" name="TextBox 5">
            <a:extLst>
              <a:ext uri="{FF2B5EF4-FFF2-40B4-BE49-F238E27FC236}">
                <a16:creationId xmlns:a16="http://schemas.microsoft.com/office/drawing/2014/main" id="{25FC16E6-5BBB-25C8-C08D-E4DF56A71EEA}"/>
              </a:ext>
            </a:extLst>
          </p:cNvPr>
          <p:cNvSpPr txBox="1"/>
          <p:nvPr/>
        </p:nvSpPr>
        <p:spPr>
          <a:xfrm>
            <a:off x="521208" y="1379387"/>
            <a:ext cx="11356848" cy="3970318"/>
          </a:xfrm>
          <a:prstGeom prst="rect">
            <a:avLst/>
          </a:prstGeom>
          <a:noFill/>
        </p:spPr>
        <p:txBody>
          <a:bodyPr wrap="square">
            <a:spAutoFit/>
          </a:bodyPr>
          <a:lstStyle/>
          <a:p>
            <a:r>
              <a:rPr lang="en-US" dirty="0">
                <a:latin typeface="Lato" panose="020F0502020204030203" pitchFamily="34" charset="0"/>
              </a:rPr>
              <a:t>This technique assumes that parts of the system already exist. The system development process focuses on integrating these parts rather than developing them from scratch</a:t>
            </a:r>
          </a:p>
          <a:p>
            <a:endParaRPr lang="en-US" dirty="0">
              <a:latin typeface="Lato" panose="020F0502020204030203" pitchFamily="34" charset="0"/>
            </a:endParaRPr>
          </a:p>
          <a:p>
            <a:r>
              <a:rPr lang="en-US" b="1" dirty="0"/>
              <a:t>Advantages</a:t>
            </a:r>
          </a:p>
          <a:p>
            <a:pPr marL="285750" indent="-285750">
              <a:buFont typeface="Arial" panose="020B0604020202020204" pitchFamily="34" charset="0"/>
              <a:buChar char="•"/>
            </a:pPr>
            <a:r>
              <a:rPr lang="en-US" dirty="0">
                <a:latin typeface="Lato" panose="020F0502020204030203" pitchFamily="34" charset="0"/>
              </a:rPr>
              <a:t>Reduces development time and cost.</a:t>
            </a:r>
          </a:p>
          <a:p>
            <a:pPr marL="285750" indent="-285750">
              <a:buFont typeface="Arial" panose="020B0604020202020204" pitchFamily="34" charset="0"/>
              <a:buChar char="•"/>
            </a:pPr>
            <a:r>
              <a:rPr lang="en-US" dirty="0">
                <a:latin typeface="Lato" panose="020F0502020204030203" pitchFamily="34" charset="0"/>
              </a:rPr>
              <a:t>Increases reliability (reused components are well-tested).</a:t>
            </a:r>
          </a:p>
          <a:p>
            <a:pPr marL="285750" indent="-285750">
              <a:buFont typeface="Arial" panose="020B0604020202020204" pitchFamily="34" charset="0"/>
              <a:buChar char="•"/>
            </a:pPr>
            <a:r>
              <a:rPr lang="en-US" dirty="0">
                <a:latin typeface="Lato" panose="020F0502020204030203" pitchFamily="34" charset="0"/>
              </a:rPr>
              <a:t>Encourages modularity and reusability.</a:t>
            </a:r>
          </a:p>
          <a:p>
            <a:pPr marL="285750" indent="-285750">
              <a:buFont typeface="Arial" panose="020B0604020202020204" pitchFamily="34" charset="0"/>
              <a:buChar char="•"/>
            </a:pPr>
            <a:r>
              <a:rPr lang="en-US" dirty="0">
                <a:latin typeface="Lato" panose="020F0502020204030203" pitchFamily="34" charset="0"/>
              </a:rPr>
              <a:t>Promotes consistency in the system.</a:t>
            </a:r>
          </a:p>
          <a:p>
            <a:endParaRPr lang="en-US" dirty="0">
              <a:latin typeface="Lato" panose="020F0502020204030203" pitchFamily="34" charset="0"/>
            </a:endParaRPr>
          </a:p>
          <a:p>
            <a:r>
              <a:rPr lang="en-US" b="1" dirty="0"/>
              <a:t>Limitations</a:t>
            </a:r>
          </a:p>
          <a:p>
            <a:pPr marL="285750" indent="-285750">
              <a:buFont typeface="Arial" panose="020B0604020202020204" pitchFamily="34" charset="0"/>
              <a:buChar char="•"/>
            </a:pPr>
            <a:r>
              <a:rPr lang="en-US" dirty="0">
                <a:latin typeface="Lato" panose="020F0502020204030203" pitchFamily="34" charset="0"/>
              </a:rPr>
              <a:t>Integrating components may be complex (compatibility issues).</a:t>
            </a:r>
          </a:p>
          <a:p>
            <a:pPr marL="285750" indent="-285750">
              <a:buFont typeface="Arial" panose="020B0604020202020204" pitchFamily="34" charset="0"/>
              <a:buChar char="•"/>
            </a:pPr>
            <a:r>
              <a:rPr lang="en-US" dirty="0">
                <a:latin typeface="Lato" panose="020F0502020204030203" pitchFamily="34" charset="0"/>
              </a:rPr>
              <a:t>Hard to find exactly matching components.</a:t>
            </a:r>
          </a:p>
          <a:p>
            <a:pPr marL="285750" indent="-285750">
              <a:buFont typeface="Arial" panose="020B0604020202020204" pitchFamily="34" charset="0"/>
              <a:buChar char="•"/>
            </a:pPr>
            <a:r>
              <a:rPr lang="en-US" dirty="0">
                <a:latin typeface="Lato" panose="020F0502020204030203" pitchFamily="34" charset="0"/>
              </a:rPr>
              <a:t>Customization may be limited.</a:t>
            </a:r>
          </a:p>
          <a:p>
            <a:pPr marL="285750" indent="-285750">
              <a:buFont typeface="Arial" panose="020B0604020202020204" pitchFamily="34" charset="0"/>
              <a:buChar char="•"/>
            </a:pPr>
            <a:r>
              <a:rPr lang="en-US" dirty="0">
                <a:latin typeface="Lato" panose="020F0502020204030203" pitchFamily="34" charset="0"/>
              </a:rPr>
              <a:t>Dependence on third-party components for critical features.</a:t>
            </a:r>
          </a:p>
        </p:txBody>
      </p:sp>
    </p:spTree>
    <p:extLst>
      <p:ext uri="{BB962C8B-B14F-4D97-AF65-F5344CB8AC3E}">
        <p14:creationId xmlns:p14="http://schemas.microsoft.com/office/powerpoint/2010/main" val="1952221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1275D-ED7F-C1C5-D077-22D5774A3069}"/>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1E77DE08-E735-4956-82B5-1EB452EE4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56" y="563499"/>
            <a:ext cx="9074087" cy="5731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87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683EB-1B55-8D4C-D97E-D02F5F00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A12BC-0E9B-507D-4381-47268864D35A}"/>
              </a:ext>
            </a:extLst>
          </p:cNvPr>
          <p:cNvSpPr>
            <a:spLocks noGrp="1"/>
          </p:cNvSpPr>
          <p:nvPr>
            <p:ph type="title"/>
          </p:nvPr>
        </p:nvSpPr>
        <p:spPr/>
        <p:txBody>
          <a:bodyPr/>
          <a:lstStyle/>
          <a:p>
            <a:r>
              <a:rPr lang="en-US" dirty="0">
                <a:latin typeface="+mj-lt"/>
              </a:rPr>
              <a:t>What are the costs of software engineering?</a:t>
            </a:r>
          </a:p>
        </p:txBody>
      </p:sp>
      <p:pic>
        <p:nvPicPr>
          <p:cNvPr id="4" name="Picture 3">
            <a:extLst>
              <a:ext uri="{FF2B5EF4-FFF2-40B4-BE49-F238E27FC236}">
                <a16:creationId xmlns:a16="http://schemas.microsoft.com/office/drawing/2014/main" id="{8553D86E-9C58-AF1B-CCB2-8F896A0371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70312" y="1308802"/>
            <a:ext cx="5658640" cy="4982270"/>
          </a:xfrm>
          <a:prstGeom prst="rect">
            <a:avLst/>
          </a:prstGeom>
        </p:spPr>
      </p:pic>
    </p:spTree>
    <p:extLst>
      <p:ext uri="{BB962C8B-B14F-4D97-AF65-F5344CB8AC3E}">
        <p14:creationId xmlns:p14="http://schemas.microsoft.com/office/powerpoint/2010/main" val="2093788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04DE8-75CB-ADE1-2753-79139D828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0D770-018E-F966-AF64-D97D8C7C4BB6}"/>
              </a:ext>
            </a:extLst>
          </p:cNvPr>
          <p:cNvSpPr>
            <a:spLocks noGrp="1"/>
          </p:cNvSpPr>
          <p:nvPr>
            <p:ph type="title"/>
          </p:nvPr>
        </p:nvSpPr>
        <p:spPr>
          <a:xfrm>
            <a:off x="521208" y="263642"/>
            <a:ext cx="9418320" cy="676656"/>
          </a:xfrm>
        </p:spPr>
        <p:txBody>
          <a:bodyPr/>
          <a:lstStyle/>
          <a:p>
            <a:r>
              <a:rPr lang="en-US" dirty="0">
                <a:latin typeface="+mj-lt"/>
              </a:rPr>
              <a:t>What are software engineering methods? </a:t>
            </a:r>
            <a:br>
              <a:rPr lang="en-US" dirty="0">
                <a:latin typeface="+mj-lt"/>
              </a:rPr>
            </a:br>
            <a:endParaRPr lang="en-US" b="0" dirty="0">
              <a:latin typeface="+mj-lt"/>
            </a:endParaRPr>
          </a:p>
        </p:txBody>
      </p:sp>
      <p:sp>
        <p:nvSpPr>
          <p:cNvPr id="5" name="TextBox 4">
            <a:extLst>
              <a:ext uri="{FF2B5EF4-FFF2-40B4-BE49-F238E27FC236}">
                <a16:creationId xmlns:a16="http://schemas.microsoft.com/office/drawing/2014/main" id="{89040F03-B5FD-7F1C-E518-3A511806828B}"/>
              </a:ext>
            </a:extLst>
          </p:cNvPr>
          <p:cNvSpPr txBox="1"/>
          <p:nvPr/>
        </p:nvSpPr>
        <p:spPr>
          <a:xfrm>
            <a:off x="521208" y="868680"/>
            <a:ext cx="11100816" cy="1477328"/>
          </a:xfrm>
          <a:prstGeom prst="rect">
            <a:avLst/>
          </a:prstGeom>
          <a:noFill/>
        </p:spPr>
        <p:txBody>
          <a:bodyPr wrap="square">
            <a:spAutoFit/>
          </a:bodyPr>
          <a:lstStyle/>
          <a:p>
            <a:pPr algn="just" rtl="0"/>
            <a:r>
              <a:rPr lang="en-US" dirty="0">
                <a:latin typeface="Lato" panose="020F0502020204030203" pitchFamily="34" charset="0"/>
              </a:rPr>
              <a:t>A software engineering method is a structured approach to software development whose aim is to facilitate the production of high-quality software in a cost-effective way. Methods such as Structured Analysis and JSD(Jackson Structured Design) were first developed in the 1970s. These methods attempted to identify the basic functional components of a system function-oriented methods are still used. In short it offers the methods to carry out the each phase of software development</a:t>
            </a:r>
          </a:p>
        </p:txBody>
      </p:sp>
      <p:graphicFrame>
        <p:nvGraphicFramePr>
          <p:cNvPr id="7" name="Table 6">
            <a:extLst>
              <a:ext uri="{FF2B5EF4-FFF2-40B4-BE49-F238E27FC236}">
                <a16:creationId xmlns:a16="http://schemas.microsoft.com/office/drawing/2014/main" id="{99576332-0FDD-913B-E152-C3CA6C251282}"/>
              </a:ext>
            </a:extLst>
          </p:cNvPr>
          <p:cNvGraphicFramePr>
            <a:graphicFrameLocks noGrp="1"/>
          </p:cNvGraphicFramePr>
          <p:nvPr>
            <p:extLst>
              <p:ext uri="{D42A27DB-BD31-4B8C-83A1-F6EECF244321}">
                <p14:modId xmlns:p14="http://schemas.microsoft.com/office/powerpoint/2010/main" val="545724707"/>
              </p:ext>
            </p:extLst>
          </p:nvPr>
        </p:nvGraphicFramePr>
        <p:xfrm>
          <a:off x="5445339" y="2346008"/>
          <a:ext cx="6176685" cy="4430240"/>
        </p:xfrm>
        <a:graphic>
          <a:graphicData uri="http://schemas.openxmlformats.org/drawingml/2006/table">
            <a:tbl>
              <a:tblPr>
                <a:tableStyleId>{F5AB1C69-6EDB-4FF4-983F-18BD219EF322}</a:tableStyleId>
              </a:tblPr>
              <a:tblGrid>
                <a:gridCol w="2058895">
                  <a:extLst>
                    <a:ext uri="{9D8B030D-6E8A-4147-A177-3AD203B41FA5}">
                      <a16:colId xmlns:a16="http://schemas.microsoft.com/office/drawing/2014/main" val="830071083"/>
                    </a:ext>
                  </a:extLst>
                </a:gridCol>
                <a:gridCol w="2058895">
                  <a:extLst>
                    <a:ext uri="{9D8B030D-6E8A-4147-A177-3AD203B41FA5}">
                      <a16:colId xmlns:a16="http://schemas.microsoft.com/office/drawing/2014/main" val="1870733934"/>
                    </a:ext>
                  </a:extLst>
                </a:gridCol>
                <a:gridCol w="2058895">
                  <a:extLst>
                    <a:ext uri="{9D8B030D-6E8A-4147-A177-3AD203B41FA5}">
                      <a16:colId xmlns:a16="http://schemas.microsoft.com/office/drawing/2014/main" val="4076570669"/>
                    </a:ext>
                  </a:extLst>
                </a:gridCol>
              </a:tblGrid>
              <a:tr h="192885">
                <a:tc>
                  <a:txBody>
                    <a:bodyPr/>
                    <a:lstStyle/>
                    <a:p>
                      <a:pPr algn="ctr">
                        <a:buNone/>
                      </a:pPr>
                      <a:r>
                        <a:rPr lang="en-IN" sz="1400" b="1" dirty="0"/>
                        <a:t>Component</a:t>
                      </a:r>
                    </a:p>
                  </a:txBody>
                  <a:tcPr marL="32609" marR="32609" marT="16304" marB="16304" anchor="ctr"/>
                </a:tc>
                <a:tc>
                  <a:txBody>
                    <a:bodyPr/>
                    <a:lstStyle/>
                    <a:p>
                      <a:pPr>
                        <a:buNone/>
                      </a:pPr>
                      <a:r>
                        <a:rPr lang="en-IN" sz="1400" b="1" dirty="0"/>
                        <a:t>Description</a:t>
                      </a:r>
                    </a:p>
                  </a:txBody>
                  <a:tcPr marL="32609" marR="32609" marT="16304" marB="16304" anchor="ctr"/>
                </a:tc>
                <a:tc>
                  <a:txBody>
                    <a:bodyPr/>
                    <a:lstStyle/>
                    <a:p>
                      <a:pPr>
                        <a:buNone/>
                      </a:pPr>
                      <a:r>
                        <a:rPr lang="en-IN" sz="1400" b="1" dirty="0"/>
                        <a:t>Example</a:t>
                      </a:r>
                    </a:p>
                  </a:txBody>
                  <a:tcPr marL="32609" marR="32609" marT="16304" marB="16304" anchor="ctr"/>
                </a:tc>
                <a:extLst>
                  <a:ext uri="{0D108BD9-81ED-4DB2-BD59-A6C34878D82A}">
                    <a16:rowId xmlns:a16="http://schemas.microsoft.com/office/drawing/2014/main" val="3469142574"/>
                  </a:ext>
                </a:extLst>
              </a:tr>
              <a:tr h="862143">
                <a:tc>
                  <a:txBody>
                    <a:bodyPr/>
                    <a:lstStyle/>
                    <a:p>
                      <a:pPr algn="ctr">
                        <a:buNone/>
                      </a:pPr>
                      <a:r>
                        <a:rPr lang="en-IN" sz="1400" b="0" dirty="0"/>
                        <a:t>System Model Descriptions</a:t>
                      </a:r>
                    </a:p>
                  </a:txBody>
                  <a:tcPr marL="32609" marR="32609" marT="16304" marB="16304" anchor="ctr"/>
                </a:tc>
                <a:tc>
                  <a:txBody>
                    <a:bodyPr/>
                    <a:lstStyle/>
                    <a:p>
                      <a:pPr>
                        <a:buNone/>
                      </a:pPr>
                      <a:r>
                        <a:rPr lang="en-US" sz="1400" b="0" dirty="0"/>
                        <a:t>Describe the types of models used to represent the system and the notation or syntax used.</a:t>
                      </a:r>
                    </a:p>
                  </a:txBody>
                  <a:tcPr marL="32609" marR="32609" marT="16304" marB="16304" anchor="ctr"/>
                </a:tc>
                <a:tc>
                  <a:txBody>
                    <a:bodyPr/>
                    <a:lstStyle/>
                    <a:p>
                      <a:pPr>
                        <a:buNone/>
                      </a:pPr>
                      <a:r>
                        <a:rPr lang="en-US" sz="1400" b="0"/>
                        <a:t>Object models (UML class diagrams), data-flow models (DFD), state machine models, sequence diagrams</a:t>
                      </a:r>
                    </a:p>
                  </a:txBody>
                  <a:tcPr marL="32609" marR="32609" marT="16304" marB="16304" anchor="ctr"/>
                </a:tc>
                <a:extLst>
                  <a:ext uri="{0D108BD9-81ED-4DB2-BD59-A6C34878D82A}">
                    <a16:rowId xmlns:a16="http://schemas.microsoft.com/office/drawing/2014/main" val="3458904584"/>
                  </a:ext>
                </a:extLst>
              </a:tr>
              <a:tr h="862143">
                <a:tc>
                  <a:txBody>
                    <a:bodyPr/>
                    <a:lstStyle/>
                    <a:p>
                      <a:pPr algn="ctr">
                        <a:buNone/>
                      </a:pPr>
                      <a:r>
                        <a:rPr lang="en-IN" sz="1400" b="0" dirty="0"/>
                        <a:t>Rules</a:t>
                      </a:r>
                    </a:p>
                  </a:txBody>
                  <a:tcPr marL="32609" marR="32609" marT="16304" marB="16304" anchor="ctr"/>
                </a:tc>
                <a:tc>
                  <a:txBody>
                    <a:bodyPr/>
                    <a:lstStyle/>
                    <a:p>
                      <a:pPr>
                        <a:buNone/>
                      </a:pPr>
                      <a:r>
                        <a:rPr lang="en-US" sz="1400" b="0" dirty="0"/>
                        <a:t>Define constraints or properties that must always hold true across models.</a:t>
                      </a:r>
                    </a:p>
                  </a:txBody>
                  <a:tcPr marL="32609" marR="32609" marT="16304" marB="16304" anchor="ctr"/>
                </a:tc>
                <a:tc>
                  <a:txBody>
                    <a:bodyPr/>
                    <a:lstStyle/>
                    <a:p>
                      <a:pPr>
                        <a:buNone/>
                      </a:pPr>
                      <a:r>
                        <a:rPr lang="en-US" sz="1400" b="0"/>
                        <a:t>"Every entity must have a unique name"; "No two classes can have the same identifier"</a:t>
                      </a:r>
                    </a:p>
                  </a:txBody>
                  <a:tcPr marL="32609" marR="32609" marT="16304" marB="16304" anchor="ctr"/>
                </a:tc>
                <a:extLst>
                  <a:ext uri="{0D108BD9-81ED-4DB2-BD59-A6C34878D82A}">
                    <a16:rowId xmlns:a16="http://schemas.microsoft.com/office/drawing/2014/main" val="2852789782"/>
                  </a:ext>
                </a:extLst>
              </a:tr>
              <a:tr h="862143">
                <a:tc>
                  <a:txBody>
                    <a:bodyPr/>
                    <a:lstStyle/>
                    <a:p>
                      <a:pPr algn="ctr">
                        <a:buNone/>
                      </a:pPr>
                      <a:r>
                        <a:rPr lang="en-IN" sz="1400" b="0" dirty="0"/>
                        <a:t>Recommendations</a:t>
                      </a:r>
                    </a:p>
                  </a:txBody>
                  <a:tcPr marL="32609" marR="32609" marT="16304" marB="16304" anchor="ctr"/>
                </a:tc>
                <a:tc>
                  <a:txBody>
                    <a:bodyPr/>
                    <a:lstStyle/>
                    <a:p>
                      <a:pPr>
                        <a:buNone/>
                      </a:pPr>
                      <a:r>
                        <a:rPr lang="en-US" sz="1400" b="0"/>
                        <a:t>Give heuristics or best practices that help ensure quality and clarity in design.</a:t>
                      </a:r>
                    </a:p>
                  </a:txBody>
                  <a:tcPr marL="32609" marR="32609" marT="16304" marB="16304" anchor="ctr"/>
                </a:tc>
                <a:tc>
                  <a:txBody>
                    <a:bodyPr/>
                    <a:lstStyle/>
                    <a:p>
                      <a:pPr>
                        <a:buNone/>
                      </a:pPr>
                      <a:r>
                        <a:rPr lang="en-US" sz="1400" b="0"/>
                        <a:t>"No object should have more than seven sub-objects" → helps reduce complexity (Cohesion principle)</a:t>
                      </a:r>
                    </a:p>
                  </a:txBody>
                  <a:tcPr marL="32609" marR="32609" marT="16304" marB="16304" anchor="ctr"/>
                </a:tc>
                <a:extLst>
                  <a:ext uri="{0D108BD9-81ED-4DB2-BD59-A6C34878D82A}">
                    <a16:rowId xmlns:a16="http://schemas.microsoft.com/office/drawing/2014/main" val="1789942434"/>
                  </a:ext>
                </a:extLst>
              </a:tr>
              <a:tr h="862143">
                <a:tc>
                  <a:txBody>
                    <a:bodyPr/>
                    <a:lstStyle/>
                    <a:p>
                      <a:pPr algn="ctr">
                        <a:buNone/>
                      </a:pPr>
                      <a:r>
                        <a:rPr lang="en-IN" sz="1400" b="0" dirty="0"/>
                        <a:t>Process Guidance</a:t>
                      </a:r>
                    </a:p>
                  </a:txBody>
                  <a:tcPr marL="32609" marR="32609" marT="16304" marB="16304" anchor="ctr"/>
                </a:tc>
                <a:tc>
                  <a:txBody>
                    <a:bodyPr/>
                    <a:lstStyle/>
                    <a:p>
                      <a:pPr>
                        <a:buNone/>
                      </a:pPr>
                      <a:r>
                        <a:rPr lang="en-US" sz="1400" b="0"/>
                        <a:t>Provides steps or activities to develop models and the order in which they should be performed.</a:t>
                      </a:r>
                    </a:p>
                  </a:txBody>
                  <a:tcPr marL="32609" marR="32609" marT="16304" marB="16304" anchor="ctr"/>
                </a:tc>
                <a:tc>
                  <a:txBody>
                    <a:bodyPr/>
                    <a:lstStyle/>
                    <a:p>
                      <a:pPr>
                        <a:buNone/>
                      </a:pPr>
                      <a:r>
                        <a:rPr lang="en-US" sz="1400" b="0" dirty="0"/>
                        <a:t>"Define object attributes before operations"; "Identify use cases before designing classes"</a:t>
                      </a:r>
                    </a:p>
                  </a:txBody>
                  <a:tcPr marL="32609" marR="32609" marT="16304" marB="16304" anchor="ctr"/>
                </a:tc>
                <a:extLst>
                  <a:ext uri="{0D108BD9-81ED-4DB2-BD59-A6C34878D82A}">
                    <a16:rowId xmlns:a16="http://schemas.microsoft.com/office/drawing/2014/main" val="1317522988"/>
                  </a:ext>
                </a:extLst>
              </a:tr>
            </a:tbl>
          </a:graphicData>
        </a:graphic>
      </p:graphicFrame>
    </p:spTree>
    <p:extLst>
      <p:ext uri="{BB962C8B-B14F-4D97-AF65-F5344CB8AC3E}">
        <p14:creationId xmlns:p14="http://schemas.microsoft.com/office/powerpoint/2010/main" val="346799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3E5FF-0AC6-1B40-51E4-8A46F4CC3D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B9BEE7-87AF-A3E8-9163-87BC950FCFF9}"/>
              </a:ext>
            </a:extLst>
          </p:cNvPr>
          <p:cNvSpPr>
            <a:spLocks noGrp="1"/>
          </p:cNvSpPr>
          <p:nvPr>
            <p:ph type="title"/>
          </p:nvPr>
        </p:nvSpPr>
        <p:spPr>
          <a:xfrm>
            <a:off x="1261872" y="1819656"/>
            <a:ext cx="9418320" cy="676656"/>
          </a:xfrm>
        </p:spPr>
        <p:txBody>
          <a:bodyPr/>
          <a:lstStyle/>
          <a:p>
            <a:r>
              <a:rPr lang="en-US" dirty="0">
                <a:latin typeface="+mj-lt"/>
              </a:rPr>
              <a:t>What is CASE? </a:t>
            </a:r>
            <a:br>
              <a:rPr lang="en-US" dirty="0"/>
            </a:br>
            <a:r>
              <a:rPr lang="en-US" dirty="0">
                <a:latin typeface="+mj-lt"/>
              </a:rPr>
              <a:t> </a:t>
            </a:r>
            <a:br>
              <a:rPr lang="en-US" dirty="0">
                <a:latin typeface="+mj-lt"/>
              </a:rPr>
            </a:br>
            <a:endParaRPr lang="en-US" b="0" dirty="0">
              <a:latin typeface="+mj-lt"/>
            </a:endParaRPr>
          </a:p>
        </p:txBody>
      </p:sp>
      <p:sp>
        <p:nvSpPr>
          <p:cNvPr id="5" name="TextBox 4">
            <a:extLst>
              <a:ext uri="{FF2B5EF4-FFF2-40B4-BE49-F238E27FC236}">
                <a16:creationId xmlns:a16="http://schemas.microsoft.com/office/drawing/2014/main" id="{A4363FFC-84CB-22F0-AB9B-CB7EAEBEDFDE}"/>
              </a:ext>
            </a:extLst>
          </p:cNvPr>
          <p:cNvSpPr txBox="1"/>
          <p:nvPr/>
        </p:nvSpPr>
        <p:spPr>
          <a:xfrm>
            <a:off x="3115056" y="2496312"/>
            <a:ext cx="5961888" cy="1754326"/>
          </a:xfrm>
          <a:prstGeom prst="rect">
            <a:avLst/>
          </a:prstGeom>
          <a:noFill/>
        </p:spPr>
        <p:txBody>
          <a:bodyPr wrap="square">
            <a:spAutoFit/>
          </a:bodyPr>
          <a:lstStyle/>
          <a:p>
            <a:pPr algn="just"/>
            <a:r>
              <a:rPr lang="en-US" dirty="0"/>
              <a:t>CASE (Computer-Aided Software Engineering) refers to software tools that support the activities of software development and maintenance. These tools help automate, assist, and standardize various phases of the software engineering process from planning and design to coding, testing, and documentation.</a:t>
            </a:r>
          </a:p>
        </p:txBody>
      </p:sp>
    </p:spTree>
    <p:extLst>
      <p:ext uri="{BB962C8B-B14F-4D97-AF65-F5344CB8AC3E}">
        <p14:creationId xmlns:p14="http://schemas.microsoft.com/office/powerpoint/2010/main" val="1585236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8073-1875-1047-EC9D-6CF48038772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46260E0-00AC-FC95-E37D-8EE2D0536D65}"/>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t="21900"/>
          <a:stretch>
            <a:fillRect/>
          </a:stretch>
        </p:blipFill>
        <p:spPr bwMode="auto">
          <a:xfrm>
            <a:off x="4192309" y="1207008"/>
            <a:ext cx="7573783" cy="5298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18139F-18FC-D8FD-295A-5E8E32E1986E}"/>
              </a:ext>
            </a:extLst>
          </p:cNvPr>
          <p:cNvSpPr>
            <a:spLocks noGrp="1"/>
          </p:cNvSpPr>
          <p:nvPr>
            <p:ph type="title"/>
          </p:nvPr>
        </p:nvSpPr>
        <p:spPr/>
        <p:txBody>
          <a:bodyPr/>
          <a:lstStyle/>
          <a:p>
            <a:r>
              <a:rPr lang="en-US" dirty="0">
                <a:latin typeface="+mj-lt"/>
              </a:rPr>
              <a:t>What are the attributes of good software?</a:t>
            </a:r>
            <a:endParaRPr lang="en-IN" dirty="0">
              <a:latin typeface="+mj-lt"/>
            </a:endParaRPr>
          </a:p>
        </p:txBody>
      </p:sp>
      <p:pic>
        <p:nvPicPr>
          <p:cNvPr id="7170" name="Picture 2" descr="Basic Linux CLI commands course for beginners based on Debian Part 1">
            <a:extLst>
              <a:ext uri="{FF2B5EF4-FFF2-40B4-BE49-F238E27FC236}">
                <a16:creationId xmlns:a16="http://schemas.microsoft.com/office/drawing/2014/main" id="{86D4075B-718A-41BA-C560-41766B049A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 y="4057650"/>
            <a:ext cx="59055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3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a:extLst>
            <a:ext uri="{FF2B5EF4-FFF2-40B4-BE49-F238E27FC236}">
              <a16:creationId xmlns:a16="http://schemas.microsoft.com/office/drawing/2014/main" id="{DA62F407-D670-6498-D8B4-49BAF729D2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292E00-89DB-6FD4-1FD7-BD8ECD35BB77}"/>
              </a:ext>
            </a:extLst>
          </p:cNvPr>
          <p:cNvSpPr>
            <a:spLocks noGrp="1"/>
          </p:cNvSpPr>
          <p:nvPr>
            <p:ph type="title"/>
          </p:nvPr>
        </p:nvSpPr>
        <p:spPr>
          <a:xfrm>
            <a:off x="12852999" y="2218143"/>
            <a:ext cx="5334246" cy="1764792"/>
          </a:xfrm>
        </p:spPr>
        <p:txBody>
          <a:bodyPr/>
          <a:lstStyle/>
          <a:p>
            <a:r>
              <a:rPr lang="en-US" dirty="0">
                <a:latin typeface="Montserrat" pitchFamily="2" charset="0"/>
              </a:rPr>
              <a:t>Software</a:t>
            </a:r>
            <a:br>
              <a:rPr lang="en-US" dirty="0">
                <a:latin typeface="Montserrat" pitchFamily="2" charset="0"/>
              </a:rPr>
            </a:br>
            <a:r>
              <a:rPr lang="en-US" dirty="0">
                <a:latin typeface="Montserrat" pitchFamily="2" charset="0"/>
              </a:rPr>
              <a:t>Engineering</a:t>
            </a:r>
          </a:p>
        </p:txBody>
      </p:sp>
      <p:sp>
        <p:nvSpPr>
          <p:cNvPr id="18" name="Subtitle 17">
            <a:extLst>
              <a:ext uri="{FF2B5EF4-FFF2-40B4-BE49-F238E27FC236}">
                <a16:creationId xmlns:a16="http://schemas.microsoft.com/office/drawing/2014/main" id="{174E57C7-7E7A-2858-527F-6579133B37B9}"/>
              </a:ext>
            </a:extLst>
          </p:cNvPr>
          <p:cNvSpPr>
            <a:spLocks noGrp="1"/>
          </p:cNvSpPr>
          <p:nvPr>
            <p:ph type="subTitle" idx="1"/>
          </p:nvPr>
        </p:nvSpPr>
        <p:spPr>
          <a:xfrm>
            <a:off x="12664678" y="4880911"/>
            <a:ext cx="1529850" cy="475488"/>
          </a:xfrm>
        </p:spPr>
        <p:txBody>
          <a:bodyPr>
            <a:normAutofit/>
          </a:bodyPr>
          <a:lstStyle/>
          <a:p>
            <a:r>
              <a:rPr lang="en-US" dirty="0">
                <a:latin typeface="+mn-lt"/>
              </a:rPr>
              <a:t>-Goutham</a:t>
            </a:r>
          </a:p>
        </p:txBody>
      </p:sp>
      <p:pic>
        <p:nvPicPr>
          <p:cNvPr id="6" name="Picture 5">
            <a:extLst>
              <a:ext uri="{FF2B5EF4-FFF2-40B4-BE49-F238E27FC236}">
                <a16:creationId xmlns:a16="http://schemas.microsoft.com/office/drawing/2014/main" id="{965E4141-2D0B-75DE-FBB9-D4D7A2F50DE3}"/>
              </a:ext>
            </a:extLst>
          </p:cNvPr>
          <p:cNvPicPr>
            <a:picLocks noChangeAspect="1"/>
          </p:cNvPicPr>
          <p:nvPr/>
        </p:nvPicPr>
        <p:blipFill>
          <a:blip r:embed="rId3"/>
          <a:stretch>
            <a:fillRect/>
          </a:stretch>
        </p:blipFill>
        <p:spPr>
          <a:xfrm>
            <a:off x="-1050619" y="-67382"/>
            <a:ext cx="720000" cy="720000"/>
          </a:xfrm>
          <a:prstGeom prst="rect">
            <a:avLst/>
          </a:prstGeom>
        </p:spPr>
      </p:pic>
      <p:pic>
        <p:nvPicPr>
          <p:cNvPr id="10" name="Picture 9">
            <a:extLst>
              <a:ext uri="{FF2B5EF4-FFF2-40B4-BE49-F238E27FC236}">
                <a16:creationId xmlns:a16="http://schemas.microsoft.com/office/drawing/2014/main" id="{02193FD9-2275-6FE3-6940-02F91D4DB349}"/>
              </a:ext>
            </a:extLst>
          </p:cNvPr>
          <p:cNvPicPr>
            <a:picLocks noChangeAspect="1"/>
          </p:cNvPicPr>
          <p:nvPr/>
        </p:nvPicPr>
        <p:blipFill>
          <a:blip r:embed="rId4"/>
          <a:stretch>
            <a:fillRect/>
          </a:stretch>
        </p:blipFill>
        <p:spPr>
          <a:xfrm>
            <a:off x="9520068" y="-961776"/>
            <a:ext cx="1080000" cy="1080000"/>
          </a:xfrm>
          <a:prstGeom prst="rect">
            <a:avLst/>
          </a:prstGeom>
        </p:spPr>
      </p:pic>
      <p:pic>
        <p:nvPicPr>
          <p:cNvPr id="12" name="Picture 11">
            <a:extLst>
              <a:ext uri="{FF2B5EF4-FFF2-40B4-BE49-F238E27FC236}">
                <a16:creationId xmlns:a16="http://schemas.microsoft.com/office/drawing/2014/main" id="{BD494D99-965E-C249-4CB9-CD355FCC126C}"/>
              </a:ext>
            </a:extLst>
          </p:cNvPr>
          <p:cNvPicPr>
            <a:picLocks noChangeAspect="1"/>
          </p:cNvPicPr>
          <p:nvPr/>
        </p:nvPicPr>
        <p:blipFill>
          <a:blip r:embed="rId5"/>
          <a:stretch>
            <a:fillRect/>
          </a:stretch>
        </p:blipFill>
        <p:spPr>
          <a:xfrm>
            <a:off x="7548807" y="7372434"/>
            <a:ext cx="720000" cy="720000"/>
          </a:xfrm>
          <a:prstGeom prst="rect">
            <a:avLst/>
          </a:prstGeom>
        </p:spPr>
      </p:pic>
      <p:pic>
        <p:nvPicPr>
          <p:cNvPr id="14" name="Picture 13">
            <a:extLst>
              <a:ext uri="{FF2B5EF4-FFF2-40B4-BE49-F238E27FC236}">
                <a16:creationId xmlns:a16="http://schemas.microsoft.com/office/drawing/2014/main" id="{88C1FBD6-DDA4-B825-5F16-2DD5EFA78C3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5491632" y="6821986"/>
            <a:ext cx="1080000" cy="1080000"/>
          </a:xfrm>
          <a:prstGeom prst="rect">
            <a:avLst/>
          </a:prstGeom>
        </p:spPr>
      </p:pic>
      <p:pic>
        <p:nvPicPr>
          <p:cNvPr id="16" name="Picture 15">
            <a:extLst>
              <a:ext uri="{FF2B5EF4-FFF2-40B4-BE49-F238E27FC236}">
                <a16:creationId xmlns:a16="http://schemas.microsoft.com/office/drawing/2014/main" id="{3998091E-3BC8-FFA5-4A4F-E989582180D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6186396" y="-950616"/>
            <a:ext cx="720000" cy="720000"/>
          </a:xfrm>
          <a:prstGeom prst="rect">
            <a:avLst/>
          </a:prstGeom>
        </p:spPr>
      </p:pic>
      <p:pic>
        <p:nvPicPr>
          <p:cNvPr id="19" name="Picture 18">
            <a:extLst>
              <a:ext uri="{FF2B5EF4-FFF2-40B4-BE49-F238E27FC236}">
                <a16:creationId xmlns:a16="http://schemas.microsoft.com/office/drawing/2014/main" id="{B7E224C1-A568-A4B2-318E-298C1CD8880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1698668" y="3294394"/>
            <a:ext cx="1080000" cy="1080000"/>
          </a:xfrm>
          <a:prstGeom prst="rect">
            <a:avLst/>
          </a:prstGeom>
        </p:spPr>
      </p:pic>
      <p:pic>
        <p:nvPicPr>
          <p:cNvPr id="22" name="Picture 21">
            <a:extLst>
              <a:ext uri="{FF2B5EF4-FFF2-40B4-BE49-F238E27FC236}">
                <a16:creationId xmlns:a16="http://schemas.microsoft.com/office/drawing/2014/main" id="{B61AE3B9-D2E8-6970-239D-513EC5FDBC9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23256" y1="23913" x2="34884" y2="54348"/>
                        <a14:foregroundMark x1="41860" y1="34783" x2="41860" y2="34783"/>
                        <a14:foregroundMark x1="41860" y1="34783" x2="41860" y2="34783"/>
                        <a14:foregroundMark x1="44186" y1="34783" x2="44186" y2="34783"/>
                        <a14:foregroundMark x1="51163" y1="28261" x2="51163" y2="28261"/>
                        <a14:foregroundMark x1="67442" y1="19565" x2="67442" y2="19565"/>
                        <a14:foregroundMark x1="74419" y1="28261" x2="74419" y2="28261"/>
                        <a14:foregroundMark x1="79070" y1="36957" x2="79070" y2="36957"/>
                        <a14:foregroundMark x1="83721" y1="47826" x2="83721" y2="47826"/>
                        <a14:foregroundMark x1="79070" y1="60870" x2="79070" y2="60870"/>
                        <a14:foregroundMark x1="67442" y1="76087" x2="67442" y2="76087"/>
                        <a14:foregroundMark x1="46512" y1="80435" x2="46512" y2="80435"/>
                        <a14:foregroundMark x1="25581" y1="76087" x2="25581" y2="76087"/>
                      </a14:backgroundRemoval>
                    </a14:imgEffect>
                  </a14:imgLayer>
                </a14:imgProps>
              </a:ext>
            </a:extLst>
          </a:blip>
          <a:stretch>
            <a:fillRect/>
          </a:stretch>
        </p:blipFill>
        <p:spPr>
          <a:xfrm>
            <a:off x="-1455284" y="5436050"/>
            <a:ext cx="836616" cy="894985"/>
          </a:xfrm>
          <a:prstGeom prst="rect">
            <a:avLst/>
          </a:prstGeom>
        </p:spPr>
      </p:pic>
      <p:pic>
        <p:nvPicPr>
          <p:cNvPr id="24" name="Picture 23">
            <a:extLst>
              <a:ext uri="{FF2B5EF4-FFF2-40B4-BE49-F238E27FC236}">
                <a16:creationId xmlns:a16="http://schemas.microsoft.com/office/drawing/2014/main" id="{F7E7BD46-B038-554A-D25F-C93143F8DEF9}"/>
              </a:ext>
            </a:extLst>
          </p:cNvPr>
          <p:cNvPicPr>
            <a:picLocks noChangeAspect="1"/>
          </p:cNvPicPr>
          <p:nvPr/>
        </p:nvPicPr>
        <p:blipFill>
          <a:blip r:embed="rId14"/>
          <a:stretch>
            <a:fillRect/>
          </a:stretch>
        </p:blipFill>
        <p:spPr>
          <a:xfrm>
            <a:off x="-3426244" y="2576664"/>
            <a:ext cx="3095625" cy="523875"/>
          </a:xfrm>
          <a:prstGeom prst="rect">
            <a:avLst/>
          </a:prstGeom>
        </p:spPr>
      </p:pic>
      <p:pic>
        <p:nvPicPr>
          <p:cNvPr id="26" name="Picture 25">
            <a:extLst>
              <a:ext uri="{FF2B5EF4-FFF2-40B4-BE49-F238E27FC236}">
                <a16:creationId xmlns:a16="http://schemas.microsoft.com/office/drawing/2014/main" id="{BA1308FE-ECA8-1F1A-E815-6FD600543A51}"/>
              </a:ext>
            </a:extLst>
          </p:cNvPr>
          <p:cNvPicPr>
            <a:picLocks noChangeAspect="1"/>
          </p:cNvPicPr>
          <p:nvPr/>
        </p:nvPicPr>
        <p:blipFill>
          <a:blip r:embed="rId15"/>
          <a:stretch>
            <a:fillRect/>
          </a:stretch>
        </p:blipFill>
        <p:spPr>
          <a:xfrm>
            <a:off x="-2564389" y="4669925"/>
            <a:ext cx="1999291" cy="531373"/>
          </a:xfrm>
          <a:prstGeom prst="rect">
            <a:avLst/>
          </a:prstGeom>
        </p:spPr>
      </p:pic>
      <p:pic>
        <p:nvPicPr>
          <p:cNvPr id="4098" name="Picture 2" descr="3D logo with text SCR Portal matching original HUB style and color">
            <a:extLst>
              <a:ext uri="{FF2B5EF4-FFF2-40B4-BE49-F238E27FC236}">
                <a16:creationId xmlns:a16="http://schemas.microsoft.com/office/drawing/2014/main" id="{8CAB2715-35DA-7852-A509-0E4417ACE03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6862" y="-1113850"/>
            <a:ext cx="1046468" cy="10464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hotoshop 3d icon 42165846 PNG">
            <a:extLst>
              <a:ext uri="{FF2B5EF4-FFF2-40B4-BE49-F238E27FC236}">
                <a16:creationId xmlns:a16="http://schemas.microsoft.com/office/drawing/2014/main" id="{224A15A6-5F12-A7B2-107E-F082D8F3D00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82186" y="6858000"/>
            <a:ext cx="1542288" cy="154228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oogle Chrome logo, 3D Google chrome logo 54650829 PNG">
            <a:extLst>
              <a:ext uri="{FF2B5EF4-FFF2-40B4-BE49-F238E27FC236}">
                <a16:creationId xmlns:a16="http://schemas.microsoft.com/office/drawing/2014/main" id="{AE6D424C-DEB6-569E-BAE4-F9069737077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52511" y="6042894"/>
            <a:ext cx="1319092" cy="13190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ree Visual Studio Code 3D Icon - Free Download Logos 3D ...">
            <a:extLst>
              <a:ext uri="{FF2B5EF4-FFF2-40B4-BE49-F238E27FC236}">
                <a16:creationId xmlns:a16="http://schemas.microsoft.com/office/drawing/2014/main" id="{625FE379-6ED9-BBEF-34AB-A28AF191535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1398" y="-1446019"/>
            <a:ext cx="1399413" cy="139941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9FD1B475-BDA8-A081-2BF3-01210F3211CE}"/>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b="7674"/>
          <a:stretch>
            <a:fillRect/>
          </a:stretch>
        </p:blipFill>
        <p:spPr bwMode="auto">
          <a:xfrm>
            <a:off x="4371128" y="7168169"/>
            <a:ext cx="935482" cy="921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E6E844-3D80-344C-8077-70C7239EAB02}"/>
              </a:ext>
            </a:extLst>
          </p:cNvPr>
          <p:cNvPicPr>
            <a:picLocks noChangeAspect="1"/>
          </p:cNvPicPr>
          <p:nvPr/>
        </p:nvPicPr>
        <p:blipFill>
          <a:blip r:embed="rId21"/>
          <a:stretch>
            <a:fillRect/>
          </a:stretch>
        </p:blipFill>
        <p:spPr>
          <a:xfrm>
            <a:off x="-1147819" y="1468410"/>
            <a:ext cx="914400" cy="914400"/>
          </a:xfrm>
          <a:prstGeom prst="rect">
            <a:avLst/>
          </a:prstGeom>
        </p:spPr>
      </p:pic>
    </p:spTree>
    <p:extLst>
      <p:ext uri="{BB962C8B-B14F-4D97-AF65-F5344CB8AC3E}">
        <p14:creationId xmlns:p14="http://schemas.microsoft.com/office/powerpoint/2010/main" val="370885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F6041-60B6-3151-92FF-1F5D2A60A0E2}"/>
            </a:ext>
          </a:extLst>
        </p:cNvPr>
        <p:cNvGrpSpPr/>
        <p:nvPr/>
      </p:nvGrpSpPr>
      <p:grpSpPr>
        <a:xfrm>
          <a:off x="0" y="0"/>
          <a:ext cx="0" cy="0"/>
          <a:chOff x="0" y="0"/>
          <a:chExt cx="0" cy="0"/>
        </a:xfrm>
      </p:grpSpPr>
      <p:pic>
        <p:nvPicPr>
          <p:cNvPr id="2052" name="Picture 4">
            <a:extLst>
              <a:ext uri="{FF2B5EF4-FFF2-40B4-BE49-F238E27FC236}">
                <a16:creationId xmlns:a16="http://schemas.microsoft.com/office/drawing/2014/main" id="{5D7AF97B-39D7-906F-6CF2-F18EC0538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355" y="-154305"/>
            <a:ext cx="8381290" cy="716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149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E507C-8361-11F5-8BBC-2654BD58F73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FCDF4459-F51D-73D8-0526-4F216782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852" y="-218866"/>
            <a:ext cx="9389364" cy="775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216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774B7-9FEF-1178-5996-1AC75403B8F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8212553-891D-FA99-3458-0B26D7B91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323" y="82296"/>
            <a:ext cx="6507353" cy="70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56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AFA4B1B-6FE0-7854-1F82-0EBD5B9C6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232" y="0"/>
            <a:ext cx="10424718" cy="7114032"/>
          </a:xfrm>
          <a:prstGeom prst="rect">
            <a:avLst/>
          </a:prstGeom>
        </p:spPr>
      </p:pic>
    </p:spTree>
    <p:extLst>
      <p:ext uri="{BB962C8B-B14F-4D97-AF65-F5344CB8AC3E}">
        <p14:creationId xmlns:p14="http://schemas.microsoft.com/office/powerpoint/2010/main" val="3896657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55578-033A-A015-B833-176D36A9E4B1}"/>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CC8D690F-2227-A860-E062-5FC9393002D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07224" y="0"/>
            <a:ext cx="10424718" cy="6924631"/>
          </a:xfrm>
          <a:prstGeom prst="rect">
            <a:avLst/>
          </a:prstGeom>
        </p:spPr>
      </p:pic>
    </p:spTree>
    <p:extLst>
      <p:ext uri="{BB962C8B-B14F-4D97-AF65-F5344CB8AC3E}">
        <p14:creationId xmlns:p14="http://schemas.microsoft.com/office/powerpoint/2010/main" val="2962766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378D202C-539D-0EF3-6CA4-EF055743EFA2}"/>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35</a:t>
            </a:fld>
            <a:endParaRPr lang="en-US" sz="1400" dirty="0">
              <a:solidFill>
                <a:schemeClr val="bg2">
                  <a:lumMod val="50000"/>
                </a:schemeClr>
              </a:solidFill>
              <a:cs typeface="Segoe UI" panose="020B0502040204020203" pitchFamily="34" charset="0"/>
            </a:endParaRPr>
          </a:p>
        </p:txBody>
      </p:sp>
      <p:pic>
        <p:nvPicPr>
          <p:cNvPr id="6" name="Picture 5">
            <a:extLst>
              <a:ext uri="{FF2B5EF4-FFF2-40B4-BE49-F238E27FC236}">
                <a16:creationId xmlns:a16="http://schemas.microsoft.com/office/drawing/2014/main" id="{33257DCE-4A1F-4C04-3825-343E508AEF25}"/>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4655238" y="0"/>
            <a:ext cx="3444308" cy="6858000"/>
          </a:xfrm>
          <a:prstGeom prst="rect">
            <a:avLst/>
          </a:prstGeom>
        </p:spPr>
      </p:pic>
      <p:pic>
        <p:nvPicPr>
          <p:cNvPr id="10" name="Picture 9">
            <a:extLst>
              <a:ext uri="{FF2B5EF4-FFF2-40B4-BE49-F238E27FC236}">
                <a16:creationId xmlns:a16="http://schemas.microsoft.com/office/drawing/2014/main" id="{33221ECC-A5FC-1DE9-F94D-9074F5B8406D}"/>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3297658" y="6376923"/>
            <a:ext cx="7343775" cy="6400800"/>
          </a:xfrm>
          <a:prstGeom prst="rect">
            <a:avLst/>
          </a:prstGeom>
        </p:spPr>
      </p:pic>
      <p:pic>
        <p:nvPicPr>
          <p:cNvPr id="15" name="Picture 14">
            <a:extLst>
              <a:ext uri="{FF2B5EF4-FFF2-40B4-BE49-F238E27FC236}">
                <a16:creationId xmlns:a16="http://schemas.microsoft.com/office/drawing/2014/main" id="{89669FD1-54BA-B8DC-7A1F-4FBC540676CE}"/>
              </a:ext>
            </a:extLst>
          </p:cNvPr>
          <p:cNvPicPr>
            <a:picLocks noChangeAspect="1"/>
          </p:cNvPicPr>
          <p:nvPr/>
        </p:nvPicPr>
        <p:blipFill>
          <a:blip r:embed="rId4">
            <a:clrChange>
              <a:clrFrom>
                <a:srgbClr val="F4F5F5"/>
              </a:clrFrom>
              <a:clrTo>
                <a:srgbClr val="F4F5F5">
                  <a:alpha val="0"/>
                </a:srgbClr>
              </a:clrTo>
            </a:clrChange>
          </a:blip>
          <a:stretch>
            <a:fillRect/>
          </a:stretch>
        </p:blipFill>
        <p:spPr>
          <a:xfrm>
            <a:off x="10522514" y="7167778"/>
            <a:ext cx="7299469" cy="6858000"/>
          </a:xfrm>
          <a:prstGeom prst="rect">
            <a:avLst/>
          </a:prstGeom>
        </p:spPr>
      </p:pic>
      <p:pic>
        <p:nvPicPr>
          <p:cNvPr id="17" name="Picture 16">
            <a:extLst>
              <a:ext uri="{FF2B5EF4-FFF2-40B4-BE49-F238E27FC236}">
                <a16:creationId xmlns:a16="http://schemas.microsoft.com/office/drawing/2014/main" id="{210A0AFC-11D8-7244-EB79-A5079C294918}"/>
              </a:ext>
            </a:extLst>
          </p:cNvPr>
          <p:cNvPicPr>
            <a:picLocks noChangeAspect="1"/>
          </p:cNvPicPr>
          <p:nvPr/>
        </p:nvPicPr>
        <p:blipFill>
          <a:blip r:embed="rId5">
            <a:clrChange>
              <a:clrFrom>
                <a:srgbClr val="F4F5F5"/>
              </a:clrFrom>
              <a:clrTo>
                <a:srgbClr val="F4F5F5">
                  <a:alpha val="0"/>
                </a:srgbClr>
              </a:clrTo>
            </a:clrChange>
          </a:blip>
          <a:stretch>
            <a:fillRect/>
          </a:stretch>
        </p:blipFill>
        <p:spPr>
          <a:xfrm>
            <a:off x="-3648006" y="7627717"/>
            <a:ext cx="7566660" cy="6858000"/>
          </a:xfrm>
          <a:prstGeom prst="rect">
            <a:avLst/>
          </a:prstGeom>
        </p:spPr>
      </p:pic>
      <p:sp>
        <p:nvSpPr>
          <p:cNvPr id="18" name="TextBox 17">
            <a:extLst>
              <a:ext uri="{FF2B5EF4-FFF2-40B4-BE49-F238E27FC236}">
                <a16:creationId xmlns:a16="http://schemas.microsoft.com/office/drawing/2014/main" id="{865DE649-53B7-D400-320C-064A4F2818B1}"/>
              </a:ext>
            </a:extLst>
          </p:cNvPr>
          <p:cNvSpPr txBox="1"/>
          <p:nvPr/>
        </p:nvSpPr>
        <p:spPr>
          <a:xfrm>
            <a:off x="398037" y="3059668"/>
            <a:ext cx="4399602" cy="369332"/>
          </a:xfrm>
          <a:prstGeom prst="rect">
            <a:avLst/>
          </a:prstGeom>
          <a:noFill/>
        </p:spPr>
        <p:txBody>
          <a:bodyPr wrap="none" rtlCol="0">
            <a:spAutoFit/>
          </a:bodyPr>
          <a:lstStyle/>
          <a:p>
            <a:r>
              <a:rPr lang="en-US" dirty="0">
                <a:solidFill>
                  <a:schemeClr val="bg1"/>
                </a:solidFill>
              </a:rPr>
              <a:t>Software engineering of Human Anatomy</a:t>
            </a:r>
            <a:endParaRPr lang="en-IN" dirty="0">
              <a:solidFill>
                <a:schemeClr val="bg1"/>
              </a:solidFill>
            </a:endParaRPr>
          </a:p>
        </p:txBody>
      </p:sp>
    </p:spTree>
    <p:extLst>
      <p:ext uri="{BB962C8B-B14F-4D97-AF65-F5344CB8AC3E}">
        <p14:creationId xmlns:p14="http://schemas.microsoft.com/office/powerpoint/2010/main" val="3701242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7603439-06C5-1F28-14A0-AE9B5E9B9529}"/>
            </a:ext>
          </a:extLst>
        </p:cNvPr>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D57AEAA5-EE1F-5E8D-DE2D-E888EB5E439E}"/>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36</a:t>
            </a:fld>
            <a:endParaRPr lang="en-US" sz="1400" dirty="0">
              <a:solidFill>
                <a:schemeClr val="bg2">
                  <a:lumMod val="50000"/>
                </a:schemeClr>
              </a:solidFill>
              <a:cs typeface="Segoe UI" panose="020B0502040204020203" pitchFamily="34" charset="0"/>
            </a:endParaRPr>
          </a:p>
        </p:txBody>
      </p:sp>
      <p:pic>
        <p:nvPicPr>
          <p:cNvPr id="6" name="Picture 5">
            <a:extLst>
              <a:ext uri="{FF2B5EF4-FFF2-40B4-BE49-F238E27FC236}">
                <a16:creationId xmlns:a16="http://schemas.microsoft.com/office/drawing/2014/main" id="{127970FD-73B1-A318-7AFA-61669B585EEF}"/>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6096000" y="-7393433"/>
            <a:ext cx="30869173" cy="61463953"/>
          </a:xfrm>
          <a:prstGeom prst="rect">
            <a:avLst/>
          </a:prstGeom>
        </p:spPr>
      </p:pic>
      <p:pic>
        <p:nvPicPr>
          <p:cNvPr id="10" name="Picture 9">
            <a:extLst>
              <a:ext uri="{FF2B5EF4-FFF2-40B4-BE49-F238E27FC236}">
                <a16:creationId xmlns:a16="http://schemas.microsoft.com/office/drawing/2014/main" id="{73924BD1-F11B-F605-B024-0987AF2E781C}"/>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5215674" y="436480"/>
            <a:ext cx="7343775" cy="6400800"/>
          </a:xfrm>
          <a:prstGeom prst="rect">
            <a:avLst/>
          </a:prstGeom>
        </p:spPr>
      </p:pic>
      <p:pic>
        <p:nvPicPr>
          <p:cNvPr id="15" name="Picture 14">
            <a:extLst>
              <a:ext uri="{FF2B5EF4-FFF2-40B4-BE49-F238E27FC236}">
                <a16:creationId xmlns:a16="http://schemas.microsoft.com/office/drawing/2014/main" id="{67EE89B6-F9A7-331E-7A1B-2B7FE9E01CCB}"/>
              </a:ext>
            </a:extLst>
          </p:cNvPr>
          <p:cNvPicPr>
            <a:picLocks noChangeAspect="1"/>
          </p:cNvPicPr>
          <p:nvPr/>
        </p:nvPicPr>
        <p:blipFill>
          <a:blip r:embed="rId4">
            <a:clrChange>
              <a:clrFrom>
                <a:srgbClr val="F4F5F5"/>
              </a:clrFrom>
              <a:clrTo>
                <a:srgbClr val="F4F5F5">
                  <a:alpha val="0"/>
                </a:srgbClr>
              </a:clrTo>
            </a:clrChange>
          </a:blip>
          <a:stretch>
            <a:fillRect/>
          </a:stretch>
        </p:blipFill>
        <p:spPr>
          <a:xfrm>
            <a:off x="10522514" y="7167778"/>
            <a:ext cx="7299469" cy="6858000"/>
          </a:xfrm>
          <a:prstGeom prst="rect">
            <a:avLst/>
          </a:prstGeom>
        </p:spPr>
      </p:pic>
      <p:pic>
        <p:nvPicPr>
          <p:cNvPr id="17" name="Picture 16">
            <a:extLst>
              <a:ext uri="{FF2B5EF4-FFF2-40B4-BE49-F238E27FC236}">
                <a16:creationId xmlns:a16="http://schemas.microsoft.com/office/drawing/2014/main" id="{88FFBBD6-D19F-33BF-37DA-833205958BBC}"/>
              </a:ext>
            </a:extLst>
          </p:cNvPr>
          <p:cNvPicPr>
            <a:picLocks noChangeAspect="1"/>
          </p:cNvPicPr>
          <p:nvPr/>
        </p:nvPicPr>
        <p:blipFill>
          <a:blip r:embed="rId5">
            <a:clrChange>
              <a:clrFrom>
                <a:srgbClr val="F4F5F5"/>
              </a:clrFrom>
              <a:clrTo>
                <a:srgbClr val="F4F5F5">
                  <a:alpha val="0"/>
                </a:srgbClr>
              </a:clrTo>
            </a:clrChange>
          </a:blip>
          <a:stretch>
            <a:fillRect/>
          </a:stretch>
        </p:blipFill>
        <p:spPr>
          <a:xfrm>
            <a:off x="-3648006" y="7627717"/>
            <a:ext cx="7566660" cy="6858000"/>
          </a:xfrm>
          <a:prstGeom prst="rect">
            <a:avLst/>
          </a:prstGeom>
        </p:spPr>
      </p:pic>
      <p:sp>
        <p:nvSpPr>
          <p:cNvPr id="2" name="Rectangle 1">
            <a:extLst>
              <a:ext uri="{FF2B5EF4-FFF2-40B4-BE49-F238E27FC236}">
                <a16:creationId xmlns:a16="http://schemas.microsoft.com/office/drawing/2014/main" id="{76E46BC4-FC55-587C-746A-ED860E8D6DB7}"/>
              </a:ext>
            </a:extLst>
          </p:cNvPr>
          <p:cNvSpPr>
            <a:spLocks noChangeArrowheads="1"/>
          </p:cNvSpPr>
          <p:nvPr/>
        </p:nvSpPr>
        <p:spPr bwMode="auto">
          <a:xfrm>
            <a:off x="1368562" y="3105098"/>
            <a:ext cx="595616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Just as the brain controls the functions of the body, the </a:t>
            </a:r>
            <a:r>
              <a:rPr kumimoji="0" lang="en-US" altLang="en-US" sz="1800" b="1" i="0" u="none" strike="noStrike" cap="none" normalizeH="0" baseline="0" dirty="0">
                <a:ln>
                  <a:noFill/>
                </a:ln>
                <a:solidFill>
                  <a:schemeClr val="bg1"/>
                </a:solidFill>
                <a:effectLst/>
                <a:latin typeface="Arial" panose="020B0604020202020204" pitchFamily="34" charset="0"/>
              </a:rPr>
              <a:t>software architecture</a:t>
            </a:r>
            <a:r>
              <a:rPr kumimoji="0" lang="en-US" altLang="en-US" sz="1800" b="0" i="0" u="none" strike="noStrike" cap="none" normalizeH="0" baseline="0" dirty="0">
                <a:ln>
                  <a:noFill/>
                </a:ln>
                <a:solidFill>
                  <a:schemeClr val="bg1"/>
                </a:solidFill>
                <a:effectLst/>
                <a:latin typeface="Arial" panose="020B0604020202020204" pitchFamily="34" charset="0"/>
              </a:rPr>
              <a:t> defines how components interact and how logic flows.</a:t>
            </a:r>
            <a:r>
              <a:rPr kumimoji="0" lang="en-US" altLang="en-US" sz="1800" b="0" i="0" u="none" strike="noStrike" cap="none" normalizeH="0" dirty="0">
                <a:ln>
                  <a:noFill/>
                </a:ln>
                <a:solidFill>
                  <a:schemeClr val="bg1"/>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MVC (Model-View-Controller) is like the brain assigning roles vision (view), action (controller), and memory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9" name="TextBox 8">
            <a:extLst>
              <a:ext uri="{FF2B5EF4-FFF2-40B4-BE49-F238E27FC236}">
                <a16:creationId xmlns:a16="http://schemas.microsoft.com/office/drawing/2014/main" id="{AD6EEBEF-B84A-3E51-64B2-98782F651CAA}"/>
              </a:ext>
            </a:extLst>
          </p:cNvPr>
          <p:cNvSpPr txBox="1"/>
          <p:nvPr/>
        </p:nvSpPr>
        <p:spPr>
          <a:xfrm>
            <a:off x="2581830" y="1725173"/>
            <a:ext cx="4501876"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Software Architecture &amp; Decision Logic</a:t>
            </a: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ECE9364-AC2A-6D55-6B22-7F22DBCD801F}"/>
                  </a:ext>
                </a:extLst>
              </p14:cNvPr>
              <p14:cNvContentPartPr/>
              <p14:nvPr/>
            </p14:nvContentPartPr>
            <p14:xfrm>
              <a:off x="7831734" y="1584411"/>
              <a:ext cx="360" cy="360"/>
            </p14:xfrm>
          </p:contentPart>
        </mc:Choice>
        <mc:Fallback xmlns="">
          <p:pic>
            <p:nvPicPr>
              <p:cNvPr id="3" name="Ink 2">
                <a:extLst>
                  <a:ext uri="{FF2B5EF4-FFF2-40B4-BE49-F238E27FC236}">
                    <a16:creationId xmlns:a16="http://schemas.microsoft.com/office/drawing/2014/main" id="{EECE9364-AC2A-6D55-6B22-7F22DBCD801F}"/>
                  </a:ext>
                </a:extLst>
              </p:cNvPr>
              <p:cNvPicPr/>
              <p:nvPr/>
            </p:nvPicPr>
            <p:blipFill>
              <a:blip r:embed="rId7"/>
              <a:stretch>
                <a:fillRect/>
              </a:stretch>
            </p:blipFill>
            <p:spPr>
              <a:xfrm>
                <a:off x="7825614" y="1578291"/>
                <a:ext cx="12600" cy="12600"/>
              </a:xfrm>
              <a:prstGeom prst="rect">
                <a:avLst/>
              </a:prstGeom>
            </p:spPr>
          </p:pic>
        </mc:Fallback>
      </mc:AlternateContent>
      <p:grpSp>
        <p:nvGrpSpPr>
          <p:cNvPr id="36" name="Group 35">
            <a:extLst>
              <a:ext uri="{FF2B5EF4-FFF2-40B4-BE49-F238E27FC236}">
                <a16:creationId xmlns:a16="http://schemas.microsoft.com/office/drawing/2014/main" id="{4B45A077-B9C1-42B9-8A99-17CBBDF029D7}"/>
              </a:ext>
            </a:extLst>
          </p:cNvPr>
          <p:cNvGrpSpPr/>
          <p:nvPr/>
        </p:nvGrpSpPr>
        <p:grpSpPr>
          <a:xfrm>
            <a:off x="6447894" y="1445091"/>
            <a:ext cx="1548720" cy="499680"/>
            <a:chOff x="6447894" y="1445091"/>
            <a:chExt cx="1548720" cy="499680"/>
          </a:xfrm>
        </p:grpSpPr>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35C5B8E7-D01A-B0AC-231F-AB71EDBFDE9E}"/>
                    </a:ext>
                  </a:extLst>
                </p14:cNvPr>
                <p14:cNvContentPartPr/>
                <p14:nvPr/>
              </p14:nvContentPartPr>
              <p14:xfrm>
                <a:off x="6565254" y="1445091"/>
                <a:ext cx="1431360" cy="499680"/>
              </p14:xfrm>
            </p:contentPart>
          </mc:Choice>
          <mc:Fallback xmlns="">
            <p:pic>
              <p:nvPicPr>
                <p:cNvPr id="34" name="Ink 33">
                  <a:extLst>
                    <a:ext uri="{FF2B5EF4-FFF2-40B4-BE49-F238E27FC236}">
                      <a16:creationId xmlns:a16="http://schemas.microsoft.com/office/drawing/2014/main" id="{35C5B8E7-D01A-B0AC-231F-AB71EDBFDE9E}"/>
                    </a:ext>
                  </a:extLst>
                </p:cNvPr>
                <p:cNvPicPr/>
                <p:nvPr/>
              </p:nvPicPr>
              <p:blipFill>
                <a:blip r:embed="rId9"/>
                <a:stretch>
                  <a:fillRect/>
                </a:stretch>
              </p:blipFill>
              <p:spPr>
                <a:xfrm>
                  <a:off x="6529254" y="1409451"/>
                  <a:ext cx="150300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FF1DFEC4-C7B9-2A84-6DAD-10D77E690D74}"/>
                    </a:ext>
                  </a:extLst>
                </p14:cNvPr>
                <p14:cNvContentPartPr/>
                <p14:nvPr/>
              </p14:nvContentPartPr>
              <p14:xfrm>
                <a:off x="6447894" y="1525731"/>
                <a:ext cx="210240" cy="204120"/>
              </p14:xfrm>
            </p:contentPart>
          </mc:Choice>
          <mc:Fallback xmlns="">
            <p:pic>
              <p:nvPicPr>
                <p:cNvPr id="35" name="Ink 34">
                  <a:extLst>
                    <a:ext uri="{FF2B5EF4-FFF2-40B4-BE49-F238E27FC236}">
                      <a16:creationId xmlns:a16="http://schemas.microsoft.com/office/drawing/2014/main" id="{FF1DFEC4-C7B9-2A84-6DAD-10D77E690D74}"/>
                    </a:ext>
                  </a:extLst>
                </p:cNvPr>
                <p:cNvPicPr/>
                <p:nvPr/>
              </p:nvPicPr>
              <p:blipFill>
                <a:blip r:embed="rId11"/>
                <a:stretch>
                  <a:fillRect/>
                </a:stretch>
              </p:blipFill>
              <p:spPr>
                <a:xfrm>
                  <a:off x="6411894" y="1489731"/>
                  <a:ext cx="281880" cy="275760"/>
                </a:xfrm>
                <a:prstGeom prst="rect">
                  <a:avLst/>
                </a:prstGeom>
              </p:spPr>
            </p:pic>
          </mc:Fallback>
        </mc:AlternateContent>
      </p:grpSp>
      <p:grpSp>
        <p:nvGrpSpPr>
          <p:cNvPr id="39" name="Group 38">
            <a:extLst>
              <a:ext uri="{FF2B5EF4-FFF2-40B4-BE49-F238E27FC236}">
                <a16:creationId xmlns:a16="http://schemas.microsoft.com/office/drawing/2014/main" id="{147D7B98-E979-16BE-F6EF-556F67B1A667}"/>
              </a:ext>
            </a:extLst>
          </p:cNvPr>
          <p:cNvGrpSpPr/>
          <p:nvPr/>
        </p:nvGrpSpPr>
        <p:grpSpPr>
          <a:xfrm>
            <a:off x="6402894" y="2113251"/>
            <a:ext cx="295560" cy="964440"/>
            <a:chOff x="6402894" y="2113251"/>
            <a:chExt cx="295560" cy="964440"/>
          </a:xfrm>
        </p:grpSpPr>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35C75AE9-CB9D-7A7B-D9D8-1FD42A1CD66C}"/>
                    </a:ext>
                  </a:extLst>
                </p14:cNvPr>
                <p14:cNvContentPartPr/>
                <p14:nvPr/>
              </p14:nvContentPartPr>
              <p14:xfrm>
                <a:off x="6402894" y="2113251"/>
                <a:ext cx="143640" cy="818280"/>
              </p14:xfrm>
            </p:contentPart>
          </mc:Choice>
          <mc:Fallback xmlns="">
            <p:pic>
              <p:nvPicPr>
                <p:cNvPr id="37" name="Ink 36">
                  <a:extLst>
                    <a:ext uri="{FF2B5EF4-FFF2-40B4-BE49-F238E27FC236}">
                      <a16:creationId xmlns:a16="http://schemas.microsoft.com/office/drawing/2014/main" id="{35C75AE9-CB9D-7A7B-D9D8-1FD42A1CD66C}"/>
                    </a:ext>
                  </a:extLst>
                </p:cNvPr>
                <p:cNvPicPr/>
                <p:nvPr/>
              </p:nvPicPr>
              <p:blipFill>
                <a:blip r:embed="rId13"/>
                <a:stretch>
                  <a:fillRect/>
                </a:stretch>
              </p:blipFill>
              <p:spPr>
                <a:xfrm>
                  <a:off x="6366894" y="2077611"/>
                  <a:ext cx="215280" cy="88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A1CD31DC-7A41-CBEF-F289-786A4F0512C9}"/>
                    </a:ext>
                  </a:extLst>
                </p14:cNvPr>
                <p14:cNvContentPartPr/>
                <p14:nvPr/>
              </p14:nvContentPartPr>
              <p14:xfrm>
                <a:off x="6409374" y="2905971"/>
                <a:ext cx="289080" cy="171720"/>
              </p14:xfrm>
            </p:contentPart>
          </mc:Choice>
          <mc:Fallback xmlns="">
            <p:pic>
              <p:nvPicPr>
                <p:cNvPr id="38" name="Ink 37">
                  <a:extLst>
                    <a:ext uri="{FF2B5EF4-FFF2-40B4-BE49-F238E27FC236}">
                      <a16:creationId xmlns:a16="http://schemas.microsoft.com/office/drawing/2014/main" id="{A1CD31DC-7A41-CBEF-F289-786A4F0512C9}"/>
                    </a:ext>
                  </a:extLst>
                </p:cNvPr>
                <p:cNvPicPr/>
                <p:nvPr/>
              </p:nvPicPr>
              <p:blipFill>
                <a:blip r:embed="rId15"/>
                <a:stretch>
                  <a:fillRect/>
                </a:stretch>
              </p:blipFill>
              <p:spPr>
                <a:xfrm>
                  <a:off x="6373374" y="2870331"/>
                  <a:ext cx="360720" cy="243360"/>
                </a:xfrm>
                <a:prstGeom prst="rect">
                  <a:avLst/>
                </a:prstGeom>
              </p:spPr>
            </p:pic>
          </mc:Fallback>
        </mc:AlternateContent>
      </p:grpSp>
    </p:spTree>
    <p:extLst>
      <p:ext uri="{BB962C8B-B14F-4D97-AF65-F5344CB8AC3E}">
        <p14:creationId xmlns:p14="http://schemas.microsoft.com/office/powerpoint/2010/main" val="197443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C567558-8727-6D73-8EBC-512B9CB78F30}"/>
            </a:ext>
          </a:extLst>
        </p:cNvPr>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37F230DB-BF76-CE14-95F6-23BBF3489C61}"/>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37</a:t>
            </a:fld>
            <a:endParaRPr lang="en-US" sz="1400" dirty="0">
              <a:solidFill>
                <a:schemeClr val="bg2">
                  <a:lumMod val="50000"/>
                </a:schemeClr>
              </a:solidFill>
              <a:cs typeface="Segoe UI" panose="020B0502040204020203" pitchFamily="34" charset="0"/>
            </a:endParaRPr>
          </a:p>
        </p:txBody>
      </p:sp>
      <p:pic>
        <p:nvPicPr>
          <p:cNvPr id="6" name="Picture 5">
            <a:extLst>
              <a:ext uri="{FF2B5EF4-FFF2-40B4-BE49-F238E27FC236}">
                <a16:creationId xmlns:a16="http://schemas.microsoft.com/office/drawing/2014/main" id="{14E3C761-D660-9B9A-095A-7A95ABC1FD99}"/>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1838325" y="-3897758"/>
            <a:ext cx="30869173" cy="61463953"/>
          </a:xfrm>
          <a:prstGeom prst="rect">
            <a:avLst/>
          </a:prstGeom>
        </p:spPr>
      </p:pic>
      <p:pic>
        <p:nvPicPr>
          <p:cNvPr id="10" name="Picture 9">
            <a:extLst>
              <a:ext uri="{FF2B5EF4-FFF2-40B4-BE49-F238E27FC236}">
                <a16:creationId xmlns:a16="http://schemas.microsoft.com/office/drawing/2014/main" id="{E8660368-2891-D2FC-8535-C040E8FEA004}"/>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78207" y="686705"/>
            <a:ext cx="36051213" cy="31422069"/>
          </a:xfrm>
          <a:prstGeom prst="rect">
            <a:avLst/>
          </a:prstGeom>
        </p:spPr>
      </p:pic>
      <p:pic>
        <p:nvPicPr>
          <p:cNvPr id="15" name="Picture 14">
            <a:extLst>
              <a:ext uri="{FF2B5EF4-FFF2-40B4-BE49-F238E27FC236}">
                <a16:creationId xmlns:a16="http://schemas.microsoft.com/office/drawing/2014/main" id="{05B105FA-B777-0007-319C-AA0BDCC323DE}"/>
              </a:ext>
            </a:extLst>
          </p:cNvPr>
          <p:cNvPicPr>
            <a:picLocks noChangeAspect="1"/>
          </p:cNvPicPr>
          <p:nvPr/>
        </p:nvPicPr>
        <p:blipFill>
          <a:blip r:embed="rId4">
            <a:clrChange>
              <a:clrFrom>
                <a:srgbClr val="F4F5F5"/>
              </a:clrFrom>
              <a:clrTo>
                <a:srgbClr val="F4F5F5">
                  <a:alpha val="0"/>
                </a:srgbClr>
              </a:clrTo>
            </a:clrChange>
          </a:blip>
          <a:stretch>
            <a:fillRect/>
          </a:stretch>
        </p:blipFill>
        <p:spPr>
          <a:xfrm>
            <a:off x="135324" y="0"/>
            <a:ext cx="7299469" cy="6858000"/>
          </a:xfrm>
          <a:prstGeom prst="rect">
            <a:avLst/>
          </a:prstGeom>
        </p:spPr>
      </p:pic>
      <p:pic>
        <p:nvPicPr>
          <p:cNvPr id="17" name="Picture 16">
            <a:extLst>
              <a:ext uri="{FF2B5EF4-FFF2-40B4-BE49-F238E27FC236}">
                <a16:creationId xmlns:a16="http://schemas.microsoft.com/office/drawing/2014/main" id="{4D5F8265-440B-F7E4-EE6B-50F0D3EEAC98}"/>
              </a:ext>
            </a:extLst>
          </p:cNvPr>
          <p:cNvPicPr>
            <a:picLocks noChangeAspect="1"/>
          </p:cNvPicPr>
          <p:nvPr/>
        </p:nvPicPr>
        <p:blipFill>
          <a:blip r:embed="rId5">
            <a:clrChange>
              <a:clrFrom>
                <a:srgbClr val="F4F5F5"/>
              </a:clrFrom>
              <a:clrTo>
                <a:srgbClr val="F4F5F5">
                  <a:alpha val="0"/>
                </a:srgbClr>
              </a:clrTo>
            </a:clrChange>
          </a:blip>
          <a:stretch>
            <a:fillRect/>
          </a:stretch>
        </p:blipFill>
        <p:spPr>
          <a:xfrm>
            <a:off x="-3648006" y="7627717"/>
            <a:ext cx="7566660" cy="6858000"/>
          </a:xfrm>
          <a:prstGeom prst="rect">
            <a:avLst/>
          </a:prstGeom>
        </p:spPr>
      </p:pic>
      <p:sp>
        <p:nvSpPr>
          <p:cNvPr id="3" name="Rectangle 2">
            <a:extLst>
              <a:ext uri="{FF2B5EF4-FFF2-40B4-BE49-F238E27FC236}">
                <a16:creationId xmlns:a16="http://schemas.microsoft.com/office/drawing/2014/main" id="{7BDFEC31-5058-95EF-E3CA-BF7DC0190602}"/>
              </a:ext>
            </a:extLst>
          </p:cNvPr>
          <p:cNvSpPr>
            <a:spLocks noChangeArrowheads="1"/>
          </p:cNvSpPr>
          <p:nvPr/>
        </p:nvSpPr>
        <p:spPr bwMode="auto">
          <a:xfrm>
            <a:off x="7172324" y="3429000"/>
            <a:ext cx="474345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bg1"/>
                </a:solidFill>
                <a:effectLst/>
                <a:latin typeface="Arial" panose="020B0604020202020204" pitchFamily="34" charset="0"/>
              </a:rPr>
              <a:t>The heart powers the body with blood; algorithms and logic power applications by processing data and producing outcomes.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bg1"/>
                </a:solidFill>
                <a:effectLst/>
                <a:latin typeface="Arial" panose="020B0604020202020204" pitchFamily="34" charset="0"/>
              </a:rPr>
              <a:t>A billing software's tax calculation function is the heart of its logic.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bg1"/>
              </a:solidFill>
              <a:effectLst/>
              <a:latin typeface="Arial" panose="020B0604020202020204" pitchFamily="34" charset="0"/>
            </a:endParaRPr>
          </a:p>
        </p:txBody>
      </p:sp>
      <p:sp>
        <p:nvSpPr>
          <p:cNvPr id="8" name="TextBox 7">
            <a:extLst>
              <a:ext uri="{FF2B5EF4-FFF2-40B4-BE49-F238E27FC236}">
                <a16:creationId xmlns:a16="http://schemas.microsoft.com/office/drawing/2014/main" id="{92D6932A-B3D6-5D93-486A-43DB065EADE0}"/>
              </a:ext>
            </a:extLst>
          </p:cNvPr>
          <p:cNvSpPr txBox="1"/>
          <p:nvPr/>
        </p:nvSpPr>
        <p:spPr>
          <a:xfrm>
            <a:off x="7137347" y="2519029"/>
            <a:ext cx="4427956" cy="369332"/>
          </a:xfrm>
          <a:prstGeom prst="rect">
            <a:avLst/>
          </a:prstGeom>
          <a:noFill/>
        </p:spPr>
        <p:txBody>
          <a:bodyPr wrap="square">
            <a:spAutoFit/>
          </a:bodyPr>
          <a:lstStyle/>
          <a:p>
            <a:r>
              <a:rPr kumimoji="0" lang="en-US" altLang="en-US" sz="1800" b="1" i="0" u="none" strike="noStrike" cap="none" normalizeH="0" baseline="0" dirty="0">
                <a:ln>
                  <a:noFill/>
                </a:ln>
                <a:solidFill>
                  <a:schemeClr val="bg1"/>
                </a:solidFill>
                <a:effectLst/>
                <a:latin typeface="Arial" panose="020B0604020202020204" pitchFamily="34" charset="0"/>
              </a:rPr>
              <a:t>Core Algorithms and Business Logic</a:t>
            </a:r>
            <a:endParaRPr lang="en-IN" dirty="0"/>
          </a:p>
        </p:txBody>
      </p:sp>
      <p:grpSp>
        <p:nvGrpSpPr>
          <p:cNvPr id="7" name="Group 6">
            <a:extLst>
              <a:ext uri="{FF2B5EF4-FFF2-40B4-BE49-F238E27FC236}">
                <a16:creationId xmlns:a16="http://schemas.microsoft.com/office/drawing/2014/main" id="{09F29A23-0E8A-DA32-4062-8900C0706A8E}"/>
              </a:ext>
            </a:extLst>
          </p:cNvPr>
          <p:cNvGrpSpPr/>
          <p:nvPr/>
        </p:nvGrpSpPr>
        <p:grpSpPr>
          <a:xfrm>
            <a:off x="4306254" y="1737411"/>
            <a:ext cx="4514400" cy="1031400"/>
            <a:chOff x="4306254" y="1737411"/>
            <a:chExt cx="4514400" cy="103140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86BEBDB8-C1B8-3CF2-7840-AC90A6285FE6}"/>
                    </a:ext>
                  </a:extLst>
                </p14:cNvPr>
                <p14:cNvContentPartPr/>
                <p14:nvPr/>
              </p14:nvContentPartPr>
              <p14:xfrm>
                <a:off x="4306254" y="1737411"/>
                <a:ext cx="4394880" cy="1031400"/>
              </p14:xfrm>
            </p:contentPart>
          </mc:Choice>
          <mc:Fallback xmlns="">
            <p:pic>
              <p:nvPicPr>
                <p:cNvPr id="2" name="Ink 1">
                  <a:extLst>
                    <a:ext uri="{FF2B5EF4-FFF2-40B4-BE49-F238E27FC236}">
                      <a16:creationId xmlns:a16="http://schemas.microsoft.com/office/drawing/2014/main" id="{86BEBDB8-C1B8-3CF2-7840-AC90A6285FE6}"/>
                    </a:ext>
                  </a:extLst>
                </p:cNvPr>
                <p:cNvPicPr/>
                <p:nvPr/>
              </p:nvPicPr>
              <p:blipFill>
                <a:blip r:embed="rId7"/>
                <a:stretch>
                  <a:fillRect/>
                </a:stretch>
              </p:blipFill>
              <p:spPr>
                <a:xfrm>
                  <a:off x="4270254" y="1701411"/>
                  <a:ext cx="4466520" cy="11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13BC812-3704-4457-9464-86213B48F8EE}"/>
                    </a:ext>
                  </a:extLst>
                </p14:cNvPr>
                <p14:cNvContentPartPr/>
                <p14:nvPr/>
              </p14:nvContentPartPr>
              <p14:xfrm>
                <a:off x="8483694" y="2241051"/>
                <a:ext cx="336960" cy="263880"/>
              </p14:xfrm>
            </p:contentPart>
          </mc:Choice>
          <mc:Fallback xmlns="">
            <p:pic>
              <p:nvPicPr>
                <p:cNvPr id="4" name="Ink 3">
                  <a:extLst>
                    <a:ext uri="{FF2B5EF4-FFF2-40B4-BE49-F238E27FC236}">
                      <a16:creationId xmlns:a16="http://schemas.microsoft.com/office/drawing/2014/main" id="{913BC812-3704-4457-9464-86213B48F8EE}"/>
                    </a:ext>
                  </a:extLst>
                </p:cNvPr>
                <p:cNvPicPr/>
                <p:nvPr/>
              </p:nvPicPr>
              <p:blipFill>
                <a:blip r:embed="rId9"/>
                <a:stretch>
                  <a:fillRect/>
                </a:stretch>
              </p:blipFill>
              <p:spPr>
                <a:xfrm>
                  <a:off x="8447694" y="2205051"/>
                  <a:ext cx="408600" cy="335520"/>
                </a:xfrm>
                <a:prstGeom prst="rect">
                  <a:avLst/>
                </a:prstGeom>
              </p:spPr>
            </p:pic>
          </mc:Fallback>
        </mc:AlternateContent>
      </p:grpSp>
      <p:grpSp>
        <p:nvGrpSpPr>
          <p:cNvPr id="19" name="Group 18">
            <a:extLst>
              <a:ext uri="{FF2B5EF4-FFF2-40B4-BE49-F238E27FC236}">
                <a16:creationId xmlns:a16="http://schemas.microsoft.com/office/drawing/2014/main" id="{0C43B70C-0AAD-19A2-2CE1-ACD3A8CB8228}"/>
              </a:ext>
            </a:extLst>
          </p:cNvPr>
          <p:cNvGrpSpPr/>
          <p:nvPr/>
        </p:nvGrpSpPr>
        <p:grpSpPr>
          <a:xfrm>
            <a:off x="8883294" y="2849091"/>
            <a:ext cx="325080" cy="606240"/>
            <a:chOff x="8883294" y="2849091"/>
            <a:chExt cx="325080" cy="60624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DE4C10C1-7D8C-94C1-05B3-4DAEF316F9FC}"/>
                    </a:ext>
                  </a:extLst>
                </p14:cNvPr>
                <p14:cNvContentPartPr/>
                <p14:nvPr/>
              </p14:nvContentPartPr>
              <p14:xfrm>
                <a:off x="8997054" y="2849091"/>
                <a:ext cx="84960" cy="426240"/>
              </p14:xfrm>
            </p:contentPart>
          </mc:Choice>
          <mc:Fallback xmlns="">
            <p:pic>
              <p:nvPicPr>
                <p:cNvPr id="13" name="Ink 12">
                  <a:extLst>
                    <a:ext uri="{FF2B5EF4-FFF2-40B4-BE49-F238E27FC236}">
                      <a16:creationId xmlns:a16="http://schemas.microsoft.com/office/drawing/2014/main" id="{DE4C10C1-7D8C-94C1-05B3-4DAEF316F9FC}"/>
                    </a:ext>
                  </a:extLst>
                </p:cNvPr>
                <p:cNvPicPr/>
                <p:nvPr/>
              </p:nvPicPr>
              <p:blipFill>
                <a:blip r:embed="rId11"/>
                <a:stretch>
                  <a:fillRect/>
                </a:stretch>
              </p:blipFill>
              <p:spPr>
                <a:xfrm>
                  <a:off x="8961414" y="2813091"/>
                  <a:ext cx="15660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5AA58A94-1A14-DE2E-1B33-79A5716988BF}"/>
                    </a:ext>
                  </a:extLst>
                </p14:cNvPr>
                <p14:cNvContentPartPr/>
                <p14:nvPr/>
              </p14:nvContentPartPr>
              <p14:xfrm>
                <a:off x="8883294" y="3185691"/>
                <a:ext cx="325080" cy="269640"/>
              </p14:xfrm>
            </p:contentPart>
          </mc:Choice>
          <mc:Fallback xmlns="">
            <p:pic>
              <p:nvPicPr>
                <p:cNvPr id="18" name="Ink 17">
                  <a:extLst>
                    <a:ext uri="{FF2B5EF4-FFF2-40B4-BE49-F238E27FC236}">
                      <a16:creationId xmlns:a16="http://schemas.microsoft.com/office/drawing/2014/main" id="{5AA58A94-1A14-DE2E-1B33-79A5716988BF}"/>
                    </a:ext>
                  </a:extLst>
                </p:cNvPr>
                <p:cNvPicPr/>
                <p:nvPr/>
              </p:nvPicPr>
              <p:blipFill>
                <a:blip r:embed="rId13"/>
                <a:stretch>
                  <a:fillRect/>
                </a:stretch>
              </p:blipFill>
              <p:spPr>
                <a:xfrm>
                  <a:off x="8847294" y="3150051"/>
                  <a:ext cx="396720" cy="341280"/>
                </a:xfrm>
                <a:prstGeom prst="rect">
                  <a:avLst/>
                </a:prstGeom>
              </p:spPr>
            </p:pic>
          </mc:Fallback>
        </mc:AlternateContent>
      </p:grpSp>
    </p:spTree>
    <p:extLst>
      <p:ext uri="{BB962C8B-B14F-4D97-AF65-F5344CB8AC3E}">
        <p14:creationId xmlns:p14="http://schemas.microsoft.com/office/powerpoint/2010/main" val="182835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0E04252-EEDF-C62C-8926-A1C5BEBDECE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0476AA0-76D3-6CFC-CA4B-C439DFFB2B89}"/>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554457" y="-3730286"/>
            <a:ext cx="30869173" cy="61463953"/>
          </a:xfrm>
          <a:prstGeom prst="rect">
            <a:avLst/>
          </a:prstGeom>
        </p:spPr>
      </p:pic>
      <p:sp>
        <p:nvSpPr>
          <p:cNvPr id="5" name="Slide Number Placeholder 7">
            <a:extLst>
              <a:ext uri="{FF2B5EF4-FFF2-40B4-BE49-F238E27FC236}">
                <a16:creationId xmlns:a16="http://schemas.microsoft.com/office/drawing/2014/main" id="{53AEE470-B53C-A0E4-3BE2-E4E558ADE912}"/>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38</a:t>
            </a:fld>
            <a:endParaRPr lang="en-US" sz="1400" dirty="0">
              <a:solidFill>
                <a:schemeClr val="bg2">
                  <a:lumMod val="50000"/>
                </a:schemeClr>
              </a:solidFill>
              <a:cs typeface="Segoe UI" panose="020B0502040204020203" pitchFamily="34" charset="0"/>
            </a:endParaRPr>
          </a:p>
        </p:txBody>
      </p:sp>
      <p:pic>
        <p:nvPicPr>
          <p:cNvPr id="10" name="Picture 9">
            <a:extLst>
              <a:ext uri="{FF2B5EF4-FFF2-40B4-BE49-F238E27FC236}">
                <a16:creationId xmlns:a16="http://schemas.microsoft.com/office/drawing/2014/main" id="{41459983-8FCA-5BB4-51EC-6D640DAD50DC}"/>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3226968" y="658130"/>
            <a:ext cx="36051213" cy="31422069"/>
          </a:xfrm>
          <a:prstGeom prst="rect">
            <a:avLst/>
          </a:prstGeom>
        </p:spPr>
      </p:pic>
      <p:pic>
        <p:nvPicPr>
          <p:cNvPr id="15" name="Picture 14">
            <a:extLst>
              <a:ext uri="{FF2B5EF4-FFF2-40B4-BE49-F238E27FC236}">
                <a16:creationId xmlns:a16="http://schemas.microsoft.com/office/drawing/2014/main" id="{18CF348F-77D2-D8A2-52D9-1523FD1CD6B7}"/>
              </a:ext>
            </a:extLst>
          </p:cNvPr>
          <p:cNvPicPr>
            <a:picLocks noChangeAspect="1"/>
          </p:cNvPicPr>
          <p:nvPr/>
        </p:nvPicPr>
        <p:blipFill>
          <a:blip r:embed="rId4">
            <a:clrChange>
              <a:clrFrom>
                <a:srgbClr val="F4F5F5"/>
              </a:clrFrom>
              <a:clrTo>
                <a:srgbClr val="F4F5F5">
                  <a:alpha val="0"/>
                </a:srgbClr>
              </a:clrTo>
            </a:clrChange>
          </a:blip>
          <a:stretch>
            <a:fillRect/>
          </a:stretch>
        </p:blipFill>
        <p:spPr>
          <a:xfrm>
            <a:off x="2966474" y="0"/>
            <a:ext cx="35209726" cy="33080256"/>
          </a:xfrm>
          <a:prstGeom prst="rect">
            <a:avLst/>
          </a:prstGeom>
        </p:spPr>
      </p:pic>
      <p:pic>
        <p:nvPicPr>
          <p:cNvPr id="17" name="Picture 16">
            <a:extLst>
              <a:ext uri="{FF2B5EF4-FFF2-40B4-BE49-F238E27FC236}">
                <a16:creationId xmlns:a16="http://schemas.microsoft.com/office/drawing/2014/main" id="{49A29AEE-4F34-5084-24D6-7B4A7CC6957B}"/>
              </a:ext>
            </a:extLst>
          </p:cNvPr>
          <p:cNvPicPr>
            <a:picLocks noChangeAspect="1"/>
          </p:cNvPicPr>
          <p:nvPr/>
        </p:nvPicPr>
        <p:blipFill>
          <a:blip r:embed="rId5">
            <a:clrChange>
              <a:clrFrom>
                <a:srgbClr val="F4F5F5"/>
              </a:clrFrom>
              <a:clrTo>
                <a:srgbClr val="F4F5F5">
                  <a:alpha val="0"/>
                </a:srgbClr>
              </a:clrTo>
            </a:clrChange>
          </a:blip>
          <a:stretch>
            <a:fillRect/>
          </a:stretch>
        </p:blipFill>
        <p:spPr>
          <a:xfrm>
            <a:off x="4655238" y="0"/>
            <a:ext cx="7566660" cy="6858000"/>
          </a:xfrm>
          <a:prstGeom prst="rect">
            <a:avLst/>
          </a:prstGeom>
        </p:spPr>
      </p:pic>
      <p:sp>
        <p:nvSpPr>
          <p:cNvPr id="2" name="Rectangle 1">
            <a:extLst>
              <a:ext uri="{FF2B5EF4-FFF2-40B4-BE49-F238E27FC236}">
                <a16:creationId xmlns:a16="http://schemas.microsoft.com/office/drawing/2014/main" id="{9316A5DC-C6D1-6AF9-FFF3-D915C856DE9C}"/>
              </a:ext>
            </a:extLst>
          </p:cNvPr>
          <p:cNvSpPr>
            <a:spLocks noChangeArrowheads="1"/>
          </p:cNvSpPr>
          <p:nvPr/>
        </p:nvSpPr>
        <p:spPr bwMode="auto">
          <a:xfrm>
            <a:off x="1624222" y="2845700"/>
            <a:ext cx="38580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Lungs exchange gases between the body and environment; </a:t>
            </a:r>
            <a:r>
              <a:rPr kumimoji="0" lang="en-US" altLang="en-US" sz="1800" b="1" i="0" u="none" strike="noStrike" cap="none" normalizeH="0" baseline="0" dirty="0">
                <a:ln>
                  <a:noFill/>
                </a:ln>
                <a:solidFill>
                  <a:schemeClr val="bg1"/>
                </a:solidFill>
                <a:effectLst/>
                <a:latin typeface="Arial" panose="020B0604020202020204" pitchFamily="34" charset="0"/>
              </a:rPr>
              <a:t>APIs</a:t>
            </a:r>
            <a:r>
              <a:rPr kumimoji="0" lang="en-US" altLang="en-US" sz="1800" b="0" i="0" u="none" strike="noStrike" cap="none" normalizeH="0" baseline="0" dirty="0">
                <a:ln>
                  <a:noFill/>
                </a:ln>
                <a:solidFill>
                  <a:schemeClr val="bg1"/>
                </a:solidFill>
                <a:effectLst/>
                <a:latin typeface="Arial" panose="020B0604020202020204" pitchFamily="34" charset="0"/>
              </a:rPr>
              <a:t> exchange data between systems or layers.</a:t>
            </a:r>
            <a:r>
              <a:rPr kumimoji="0" lang="en-US" altLang="en-US" sz="1800" b="0" i="0" u="none" strike="noStrike" cap="none" normalizeH="0" dirty="0">
                <a:ln>
                  <a:noFill/>
                </a:ln>
                <a:solidFill>
                  <a:schemeClr val="bg1"/>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REST APIs act like lungs by "breathing" data in (GET) and out (POST).</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4" name="TextBox 3">
            <a:extLst>
              <a:ext uri="{FF2B5EF4-FFF2-40B4-BE49-F238E27FC236}">
                <a16:creationId xmlns:a16="http://schemas.microsoft.com/office/drawing/2014/main" id="{A5FE78C5-A2CD-C38A-861B-7A29BB0975FC}"/>
              </a:ext>
            </a:extLst>
          </p:cNvPr>
          <p:cNvSpPr txBox="1"/>
          <p:nvPr/>
        </p:nvSpPr>
        <p:spPr>
          <a:xfrm>
            <a:off x="1441653" y="1985786"/>
            <a:ext cx="4015154" cy="369332"/>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APIs and Data Interfaces</a:t>
            </a: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BE4AF232-449E-9716-AA79-C668196EA6E5}"/>
                  </a:ext>
                </a:extLst>
              </p14:cNvPr>
              <p14:cNvContentPartPr/>
              <p14:nvPr/>
            </p14:nvContentPartPr>
            <p14:xfrm>
              <a:off x="4525843" y="2905205"/>
              <a:ext cx="360" cy="360"/>
            </p14:xfrm>
          </p:contentPart>
        </mc:Choice>
        <mc:Fallback xmlns="">
          <p:pic>
            <p:nvPicPr>
              <p:cNvPr id="18" name="Ink 17">
                <a:extLst>
                  <a:ext uri="{FF2B5EF4-FFF2-40B4-BE49-F238E27FC236}">
                    <a16:creationId xmlns:a16="http://schemas.microsoft.com/office/drawing/2014/main" id="{BE4AF232-449E-9716-AA79-C668196EA6E5}"/>
                  </a:ext>
                </a:extLst>
              </p:cNvPr>
              <p:cNvPicPr/>
              <p:nvPr/>
            </p:nvPicPr>
            <p:blipFill>
              <a:blip r:embed="rId15"/>
              <a:stretch>
                <a:fillRect/>
              </a:stretch>
            </p:blipFill>
            <p:spPr>
              <a:xfrm>
                <a:off x="4519723" y="2899085"/>
                <a:ext cx="12600" cy="12600"/>
              </a:xfrm>
              <a:prstGeom prst="rect">
                <a:avLst/>
              </a:prstGeom>
            </p:spPr>
          </p:pic>
        </mc:Fallback>
      </mc:AlternateContent>
      <p:grpSp>
        <p:nvGrpSpPr>
          <p:cNvPr id="11" name="Group 10">
            <a:extLst>
              <a:ext uri="{FF2B5EF4-FFF2-40B4-BE49-F238E27FC236}">
                <a16:creationId xmlns:a16="http://schemas.microsoft.com/office/drawing/2014/main" id="{17A5995C-593B-8AC6-7006-135BCE24ADA1}"/>
              </a:ext>
            </a:extLst>
          </p:cNvPr>
          <p:cNvGrpSpPr/>
          <p:nvPr/>
        </p:nvGrpSpPr>
        <p:grpSpPr>
          <a:xfrm>
            <a:off x="4950294" y="1196691"/>
            <a:ext cx="2439000" cy="1415520"/>
            <a:chOff x="4950294" y="1196691"/>
            <a:chExt cx="2439000" cy="1415520"/>
          </a:xfrm>
        </p:grpSpPr>
        <mc:AlternateContent xmlns:mc="http://schemas.openxmlformats.org/markup-compatibility/2006" xmlns:p14="http://schemas.microsoft.com/office/powerpoint/2010/main">
          <mc:Choice Requires="p14">
            <p:contentPart p14:bwMode="auto" r:id="rId16">
              <p14:nvContentPartPr>
                <p14:cNvPr id="3" name="Ink 2">
                  <a:extLst>
                    <a:ext uri="{FF2B5EF4-FFF2-40B4-BE49-F238E27FC236}">
                      <a16:creationId xmlns:a16="http://schemas.microsoft.com/office/drawing/2014/main" id="{17832A60-2CFE-67EC-1AF4-D298DD0FF5CC}"/>
                    </a:ext>
                  </a:extLst>
                </p14:cNvPr>
                <p14:cNvContentPartPr/>
                <p14:nvPr/>
              </p14:nvContentPartPr>
              <p14:xfrm>
                <a:off x="5016174" y="1196691"/>
                <a:ext cx="2373120" cy="1415520"/>
              </p14:xfrm>
            </p:contentPart>
          </mc:Choice>
          <mc:Fallback xmlns="">
            <p:pic>
              <p:nvPicPr>
                <p:cNvPr id="3" name="Ink 2">
                  <a:extLst>
                    <a:ext uri="{FF2B5EF4-FFF2-40B4-BE49-F238E27FC236}">
                      <a16:creationId xmlns:a16="http://schemas.microsoft.com/office/drawing/2014/main" id="{17832A60-2CFE-67EC-1AF4-D298DD0FF5CC}"/>
                    </a:ext>
                  </a:extLst>
                </p:cNvPr>
                <p:cNvPicPr/>
                <p:nvPr/>
              </p:nvPicPr>
              <p:blipFill>
                <a:blip r:embed="rId17"/>
                <a:stretch>
                  <a:fillRect/>
                </a:stretch>
              </p:blipFill>
              <p:spPr>
                <a:xfrm>
                  <a:off x="4980174" y="1160691"/>
                  <a:ext cx="2444760" cy="148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DCF933FD-630E-5812-53D9-8E0EE069A4BB}"/>
                    </a:ext>
                  </a:extLst>
                </p14:cNvPr>
                <p14:cNvContentPartPr/>
                <p14:nvPr/>
              </p14:nvContentPartPr>
              <p14:xfrm>
                <a:off x="4950294" y="1693491"/>
                <a:ext cx="255960" cy="228960"/>
              </p14:xfrm>
            </p:contentPart>
          </mc:Choice>
          <mc:Fallback xmlns="">
            <p:pic>
              <p:nvPicPr>
                <p:cNvPr id="7" name="Ink 6">
                  <a:extLst>
                    <a:ext uri="{FF2B5EF4-FFF2-40B4-BE49-F238E27FC236}">
                      <a16:creationId xmlns:a16="http://schemas.microsoft.com/office/drawing/2014/main" id="{DCF933FD-630E-5812-53D9-8E0EE069A4BB}"/>
                    </a:ext>
                  </a:extLst>
                </p:cNvPr>
                <p:cNvPicPr/>
                <p:nvPr/>
              </p:nvPicPr>
              <p:blipFill>
                <a:blip r:embed="rId19"/>
                <a:stretch>
                  <a:fillRect/>
                </a:stretch>
              </p:blipFill>
              <p:spPr>
                <a:xfrm>
                  <a:off x="4914294" y="1657491"/>
                  <a:ext cx="327600" cy="300600"/>
                </a:xfrm>
                <a:prstGeom prst="rect">
                  <a:avLst/>
                </a:prstGeom>
              </p:spPr>
            </p:pic>
          </mc:Fallback>
        </mc:AlternateContent>
      </p:grpSp>
      <p:grpSp>
        <p:nvGrpSpPr>
          <p:cNvPr id="21" name="Group 20">
            <a:extLst>
              <a:ext uri="{FF2B5EF4-FFF2-40B4-BE49-F238E27FC236}">
                <a16:creationId xmlns:a16="http://schemas.microsoft.com/office/drawing/2014/main" id="{3273C34D-B8C5-57EE-46FD-FD7869B12791}"/>
              </a:ext>
            </a:extLst>
          </p:cNvPr>
          <p:cNvGrpSpPr/>
          <p:nvPr/>
        </p:nvGrpSpPr>
        <p:grpSpPr>
          <a:xfrm>
            <a:off x="4805574" y="2362371"/>
            <a:ext cx="258840" cy="567720"/>
            <a:chOff x="4805574" y="2362371"/>
            <a:chExt cx="258840" cy="56772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53F8AE0-BF41-566F-70FB-D2E89D652725}"/>
                    </a:ext>
                  </a:extLst>
                </p14:cNvPr>
                <p14:cNvContentPartPr/>
                <p14:nvPr/>
              </p14:nvContentPartPr>
              <p14:xfrm>
                <a:off x="4923294" y="2362371"/>
                <a:ext cx="141120" cy="400680"/>
              </p14:xfrm>
            </p:contentPart>
          </mc:Choice>
          <mc:Fallback xmlns="">
            <p:pic>
              <p:nvPicPr>
                <p:cNvPr id="14" name="Ink 13">
                  <a:extLst>
                    <a:ext uri="{FF2B5EF4-FFF2-40B4-BE49-F238E27FC236}">
                      <a16:creationId xmlns:a16="http://schemas.microsoft.com/office/drawing/2014/main" id="{953F8AE0-BF41-566F-70FB-D2E89D652725}"/>
                    </a:ext>
                  </a:extLst>
                </p:cNvPr>
                <p:cNvPicPr/>
                <p:nvPr/>
              </p:nvPicPr>
              <p:blipFill>
                <a:blip r:embed="rId21"/>
                <a:stretch>
                  <a:fillRect/>
                </a:stretch>
              </p:blipFill>
              <p:spPr>
                <a:xfrm>
                  <a:off x="4887294" y="2326731"/>
                  <a:ext cx="21276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3C1FDDDC-CB8A-496C-D62F-7BC5FCDE1775}"/>
                    </a:ext>
                  </a:extLst>
                </p14:cNvPr>
                <p14:cNvContentPartPr/>
                <p14:nvPr/>
              </p14:nvContentPartPr>
              <p14:xfrm>
                <a:off x="4805574" y="2648931"/>
                <a:ext cx="201960" cy="281160"/>
              </p14:xfrm>
            </p:contentPart>
          </mc:Choice>
          <mc:Fallback xmlns="">
            <p:pic>
              <p:nvPicPr>
                <p:cNvPr id="19" name="Ink 18">
                  <a:extLst>
                    <a:ext uri="{FF2B5EF4-FFF2-40B4-BE49-F238E27FC236}">
                      <a16:creationId xmlns:a16="http://schemas.microsoft.com/office/drawing/2014/main" id="{3C1FDDDC-CB8A-496C-D62F-7BC5FCDE1775}"/>
                    </a:ext>
                  </a:extLst>
                </p:cNvPr>
                <p:cNvPicPr/>
                <p:nvPr/>
              </p:nvPicPr>
              <p:blipFill>
                <a:blip r:embed="rId23"/>
                <a:stretch>
                  <a:fillRect/>
                </a:stretch>
              </p:blipFill>
              <p:spPr>
                <a:xfrm>
                  <a:off x="4769574" y="2613291"/>
                  <a:ext cx="273600" cy="352800"/>
                </a:xfrm>
                <a:prstGeom prst="rect">
                  <a:avLst/>
                </a:prstGeom>
              </p:spPr>
            </p:pic>
          </mc:Fallback>
        </mc:AlternateContent>
      </p:grpSp>
    </p:spTree>
    <p:extLst>
      <p:ext uri="{BB962C8B-B14F-4D97-AF65-F5344CB8AC3E}">
        <p14:creationId xmlns:p14="http://schemas.microsoft.com/office/powerpoint/2010/main" val="2401664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858593DE-498B-1F50-39C5-E8B61FE418E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666FCC9-54B1-255E-D806-E28906BB031D}"/>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540438" y="-3869183"/>
            <a:ext cx="30869173" cy="61463953"/>
          </a:xfrm>
          <a:prstGeom prst="rect">
            <a:avLst/>
          </a:prstGeom>
        </p:spPr>
      </p:pic>
      <p:sp>
        <p:nvSpPr>
          <p:cNvPr id="5" name="Slide Number Placeholder 7">
            <a:extLst>
              <a:ext uri="{FF2B5EF4-FFF2-40B4-BE49-F238E27FC236}">
                <a16:creationId xmlns:a16="http://schemas.microsoft.com/office/drawing/2014/main" id="{DE6E4F26-A6FA-D3A0-16E0-1DBA9779D0E0}"/>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39</a:t>
            </a:fld>
            <a:endParaRPr lang="en-US" sz="1400" dirty="0">
              <a:solidFill>
                <a:schemeClr val="bg2">
                  <a:lumMod val="50000"/>
                </a:schemeClr>
              </a:solidFill>
              <a:cs typeface="Segoe UI" panose="020B0502040204020203" pitchFamily="34" charset="0"/>
            </a:endParaRPr>
          </a:p>
        </p:txBody>
      </p:sp>
      <p:pic>
        <p:nvPicPr>
          <p:cNvPr id="10" name="Picture 9">
            <a:extLst>
              <a:ext uri="{FF2B5EF4-FFF2-40B4-BE49-F238E27FC236}">
                <a16:creationId xmlns:a16="http://schemas.microsoft.com/office/drawing/2014/main" id="{4058EB1F-0CF2-8505-82B1-65BE498BBB3D}"/>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3226968" y="658130"/>
            <a:ext cx="36051213" cy="31422069"/>
          </a:xfrm>
          <a:prstGeom prst="rect">
            <a:avLst/>
          </a:prstGeom>
        </p:spPr>
      </p:pic>
      <p:pic>
        <p:nvPicPr>
          <p:cNvPr id="15" name="Picture 14">
            <a:extLst>
              <a:ext uri="{FF2B5EF4-FFF2-40B4-BE49-F238E27FC236}">
                <a16:creationId xmlns:a16="http://schemas.microsoft.com/office/drawing/2014/main" id="{88775E42-9D86-41E6-D084-161E7F2A540C}"/>
              </a:ext>
            </a:extLst>
          </p:cNvPr>
          <p:cNvPicPr>
            <a:picLocks noChangeAspect="1"/>
          </p:cNvPicPr>
          <p:nvPr/>
        </p:nvPicPr>
        <p:blipFill>
          <a:blip r:embed="rId4">
            <a:clrChange>
              <a:clrFrom>
                <a:srgbClr val="F4F5F5"/>
              </a:clrFrom>
              <a:clrTo>
                <a:srgbClr val="F4F5F5">
                  <a:alpha val="0"/>
                </a:srgbClr>
              </a:clrTo>
            </a:clrChange>
          </a:blip>
          <a:stretch>
            <a:fillRect/>
          </a:stretch>
        </p:blipFill>
        <p:spPr>
          <a:xfrm>
            <a:off x="2966474" y="0"/>
            <a:ext cx="35209726" cy="33080256"/>
          </a:xfrm>
          <a:prstGeom prst="rect">
            <a:avLst/>
          </a:prstGeom>
        </p:spPr>
      </p:pic>
      <p:pic>
        <p:nvPicPr>
          <p:cNvPr id="17" name="Picture 16">
            <a:extLst>
              <a:ext uri="{FF2B5EF4-FFF2-40B4-BE49-F238E27FC236}">
                <a16:creationId xmlns:a16="http://schemas.microsoft.com/office/drawing/2014/main" id="{50381BBA-DEA7-1114-006F-5024F2195067}"/>
              </a:ext>
            </a:extLst>
          </p:cNvPr>
          <p:cNvPicPr>
            <a:picLocks noChangeAspect="1"/>
          </p:cNvPicPr>
          <p:nvPr/>
        </p:nvPicPr>
        <p:blipFill>
          <a:blip r:embed="rId5">
            <a:clrChange>
              <a:clrFrom>
                <a:srgbClr val="F4F5F5"/>
              </a:clrFrom>
              <a:clrTo>
                <a:srgbClr val="F4F5F5">
                  <a:alpha val="0"/>
                </a:srgbClr>
              </a:clrTo>
            </a:clrChange>
          </a:blip>
          <a:stretch>
            <a:fillRect/>
          </a:stretch>
        </p:blipFill>
        <p:spPr>
          <a:xfrm>
            <a:off x="4655237" y="0"/>
            <a:ext cx="30869173" cy="27978102"/>
          </a:xfrm>
          <a:prstGeom prst="rect">
            <a:avLst/>
          </a:prstGeom>
        </p:spPr>
      </p:pic>
      <p:pic>
        <p:nvPicPr>
          <p:cNvPr id="3" name="Picture 2">
            <a:extLst>
              <a:ext uri="{FF2B5EF4-FFF2-40B4-BE49-F238E27FC236}">
                <a16:creationId xmlns:a16="http://schemas.microsoft.com/office/drawing/2014/main" id="{DB28E48F-EF67-FCAA-C7B6-95877497E593}"/>
              </a:ext>
            </a:extLst>
          </p:cNvPr>
          <p:cNvPicPr>
            <a:picLocks noChangeAspect="1"/>
          </p:cNvPicPr>
          <p:nvPr/>
        </p:nvPicPr>
        <p:blipFill>
          <a:blip r:embed="rId6">
            <a:clrChange>
              <a:clrFrom>
                <a:srgbClr val="F4F5F5"/>
              </a:clrFrom>
              <a:clrTo>
                <a:srgbClr val="F4F5F5">
                  <a:alpha val="0"/>
                </a:srgbClr>
              </a:clrTo>
            </a:clrChange>
          </a:blip>
          <a:stretch>
            <a:fillRect/>
          </a:stretch>
        </p:blipFill>
        <p:spPr>
          <a:xfrm>
            <a:off x="8894343" y="0"/>
            <a:ext cx="3410159" cy="6858000"/>
          </a:xfrm>
          <a:prstGeom prst="rect">
            <a:avLst/>
          </a:prstGeom>
        </p:spPr>
      </p:pic>
      <p:sp>
        <p:nvSpPr>
          <p:cNvPr id="4" name="Rectangle 1">
            <a:extLst>
              <a:ext uri="{FF2B5EF4-FFF2-40B4-BE49-F238E27FC236}">
                <a16:creationId xmlns:a16="http://schemas.microsoft.com/office/drawing/2014/main" id="{FD40129B-B6F6-1EC3-CB54-D4EFD866F97C}"/>
              </a:ext>
            </a:extLst>
          </p:cNvPr>
          <p:cNvSpPr>
            <a:spLocks noChangeArrowheads="1"/>
          </p:cNvSpPr>
          <p:nvPr/>
        </p:nvSpPr>
        <p:spPr bwMode="auto">
          <a:xfrm>
            <a:off x="3399732" y="3037189"/>
            <a:ext cx="593651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Blood carries oxygen and nutrients; </a:t>
            </a:r>
            <a:r>
              <a:rPr kumimoji="0" lang="en-US" altLang="en-US" sz="1800" b="1" i="0" u="none" strike="noStrike" cap="none" normalizeH="0" baseline="0" dirty="0">
                <a:ln>
                  <a:noFill/>
                </a:ln>
                <a:solidFill>
                  <a:schemeClr val="bg1"/>
                </a:solidFill>
                <a:effectLst/>
                <a:latin typeface="Arial" panose="020B0604020202020204" pitchFamily="34" charset="0"/>
              </a:rPr>
              <a:t>data flow</a:t>
            </a:r>
            <a:r>
              <a:rPr kumimoji="0" lang="en-US" altLang="en-US" sz="1800" b="0" i="0" u="none" strike="noStrike" cap="none" normalizeH="0" baseline="0" dirty="0">
                <a:ln>
                  <a:noFill/>
                </a:ln>
                <a:solidFill>
                  <a:schemeClr val="bg1"/>
                </a:solidFill>
                <a:effectLst/>
                <a:latin typeface="Arial" panose="020B0604020202020204" pitchFamily="34" charset="0"/>
              </a:rPr>
              <a:t> carries information across the system — between modules, processes, or networked devices.</a:t>
            </a:r>
          </a:p>
          <a:p>
            <a:pPr marL="0" marR="0" lvl="0" indent="0" algn="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Kafka streams or </a:t>
            </a:r>
            <a:r>
              <a:rPr kumimoji="0" lang="en-US" altLang="en-US" sz="1800" b="0" i="0" u="none" strike="noStrike" cap="none" normalizeH="0" baseline="0" dirty="0" err="1">
                <a:ln>
                  <a:noFill/>
                </a:ln>
                <a:solidFill>
                  <a:schemeClr val="bg1"/>
                </a:solidFill>
                <a:effectLst/>
                <a:latin typeface="Arial" panose="020B0604020202020204" pitchFamily="34" charset="0"/>
              </a:rPr>
              <a:t>gRPC</a:t>
            </a:r>
            <a:r>
              <a:rPr kumimoji="0" lang="en-US" altLang="en-US" sz="1800" b="0" i="0" u="none" strike="noStrike" cap="none" normalizeH="0" baseline="0" dirty="0">
                <a:ln>
                  <a:noFill/>
                </a:ln>
                <a:solidFill>
                  <a:schemeClr val="bg1"/>
                </a:solidFill>
                <a:effectLst/>
                <a:latin typeface="Arial" panose="020B0604020202020204" pitchFamily="34" charset="0"/>
              </a:rPr>
              <a:t> channels are like arteries of a microservices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9" name="TextBox 8">
            <a:extLst>
              <a:ext uri="{FF2B5EF4-FFF2-40B4-BE49-F238E27FC236}">
                <a16:creationId xmlns:a16="http://schemas.microsoft.com/office/drawing/2014/main" id="{951C78BE-603D-EC70-CE00-B1B56D063B42}"/>
              </a:ext>
            </a:extLst>
          </p:cNvPr>
          <p:cNvSpPr txBox="1"/>
          <p:nvPr/>
        </p:nvSpPr>
        <p:spPr>
          <a:xfrm>
            <a:off x="5685231" y="2369343"/>
            <a:ext cx="38237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Data Flow and Communication</a:t>
            </a:r>
          </a:p>
        </p:txBody>
      </p:sp>
      <p:grpSp>
        <p:nvGrpSpPr>
          <p:cNvPr id="14" name="Group 13">
            <a:extLst>
              <a:ext uri="{FF2B5EF4-FFF2-40B4-BE49-F238E27FC236}">
                <a16:creationId xmlns:a16="http://schemas.microsoft.com/office/drawing/2014/main" id="{43FF6DCD-CC4D-0584-63C1-7C69433F60A3}"/>
              </a:ext>
            </a:extLst>
          </p:cNvPr>
          <p:cNvGrpSpPr/>
          <p:nvPr/>
        </p:nvGrpSpPr>
        <p:grpSpPr>
          <a:xfrm>
            <a:off x="8432214" y="1235211"/>
            <a:ext cx="2164680" cy="1074960"/>
            <a:chOff x="8432214" y="1235211"/>
            <a:chExt cx="2164680" cy="1074960"/>
          </a:xfrm>
        </p:grpSpPr>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BD109270-1E24-EE6C-4FEC-7C738FEC0AFE}"/>
                    </a:ext>
                  </a:extLst>
                </p14:cNvPr>
                <p14:cNvContentPartPr/>
                <p14:nvPr/>
              </p14:nvContentPartPr>
              <p14:xfrm>
                <a:off x="8520774" y="1235211"/>
                <a:ext cx="2076120" cy="955800"/>
              </p14:xfrm>
            </p:contentPart>
          </mc:Choice>
          <mc:Fallback xmlns="">
            <p:pic>
              <p:nvPicPr>
                <p:cNvPr id="2" name="Ink 1">
                  <a:extLst>
                    <a:ext uri="{FF2B5EF4-FFF2-40B4-BE49-F238E27FC236}">
                      <a16:creationId xmlns:a16="http://schemas.microsoft.com/office/drawing/2014/main" id="{BD109270-1E24-EE6C-4FEC-7C738FEC0AFE}"/>
                    </a:ext>
                  </a:extLst>
                </p:cNvPr>
                <p:cNvPicPr/>
                <p:nvPr/>
              </p:nvPicPr>
              <p:blipFill>
                <a:blip r:embed="rId8"/>
                <a:stretch>
                  <a:fillRect/>
                </a:stretch>
              </p:blipFill>
              <p:spPr>
                <a:xfrm>
                  <a:off x="8485134" y="1199211"/>
                  <a:ext cx="2147760" cy="102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5ECCDAF-5D63-33DB-9733-810D3A127A44}"/>
                    </a:ext>
                  </a:extLst>
                </p14:cNvPr>
                <p14:cNvContentPartPr/>
                <p14:nvPr/>
              </p14:nvContentPartPr>
              <p14:xfrm>
                <a:off x="8432214" y="2093091"/>
                <a:ext cx="240480" cy="217080"/>
              </p14:xfrm>
            </p:contentPart>
          </mc:Choice>
          <mc:Fallback xmlns="">
            <p:pic>
              <p:nvPicPr>
                <p:cNvPr id="8" name="Ink 7">
                  <a:extLst>
                    <a:ext uri="{FF2B5EF4-FFF2-40B4-BE49-F238E27FC236}">
                      <a16:creationId xmlns:a16="http://schemas.microsoft.com/office/drawing/2014/main" id="{F5ECCDAF-5D63-33DB-9733-810D3A127A44}"/>
                    </a:ext>
                  </a:extLst>
                </p:cNvPr>
                <p:cNvPicPr/>
                <p:nvPr/>
              </p:nvPicPr>
              <p:blipFill>
                <a:blip r:embed="rId10"/>
                <a:stretch>
                  <a:fillRect/>
                </a:stretch>
              </p:blipFill>
              <p:spPr>
                <a:xfrm>
                  <a:off x="8396574" y="2057451"/>
                  <a:ext cx="312120" cy="288720"/>
                </a:xfrm>
                <a:prstGeom prst="rect">
                  <a:avLst/>
                </a:prstGeom>
              </p:spPr>
            </p:pic>
          </mc:Fallback>
        </mc:AlternateContent>
      </p:grpSp>
      <p:grpSp>
        <p:nvGrpSpPr>
          <p:cNvPr id="19" name="Group 18">
            <a:extLst>
              <a:ext uri="{FF2B5EF4-FFF2-40B4-BE49-F238E27FC236}">
                <a16:creationId xmlns:a16="http://schemas.microsoft.com/office/drawing/2014/main" id="{E5D21A1C-0695-11E4-79A1-F47D5D68BA36}"/>
              </a:ext>
            </a:extLst>
          </p:cNvPr>
          <p:cNvGrpSpPr/>
          <p:nvPr/>
        </p:nvGrpSpPr>
        <p:grpSpPr>
          <a:xfrm>
            <a:off x="8369214" y="2701131"/>
            <a:ext cx="169200" cy="385200"/>
            <a:chOff x="8369214" y="2701131"/>
            <a:chExt cx="169200" cy="38520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6EC00F3A-425A-5B8F-F44A-38D735DE5E6C}"/>
                    </a:ext>
                  </a:extLst>
                </p14:cNvPr>
                <p14:cNvContentPartPr/>
                <p14:nvPr/>
              </p14:nvContentPartPr>
              <p14:xfrm>
                <a:off x="8463894" y="2701131"/>
                <a:ext cx="74520" cy="285480"/>
              </p14:xfrm>
            </p:contentPart>
          </mc:Choice>
          <mc:Fallback xmlns="">
            <p:pic>
              <p:nvPicPr>
                <p:cNvPr id="16" name="Ink 15">
                  <a:extLst>
                    <a:ext uri="{FF2B5EF4-FFF2-40B4-BE49-F238E27FC236}">
                      <a16:creationId xmlns:a16="http://schemas.microsoft.com/office/drawing/2014/main" id="{6EC00F3A-425A-5B8F-F44A-38D735DE5E6C}"/>
                    </a:ext>
                  </a:extLst>
                </p:cNvPr>
                <p:cNvPicPr/>
                <p:nvPr/>
              </p:nvPicPr>
              <p:blipFill>
                <a:blip r:embed="rId12"/>
                <a:stretch>
                  <a:fillRect/>
                </a:stretch>
              </p:blipFill>
              <p:spPr>
                <a:xfrm>
                  <a:off x="8428254" y="2665491"/>
                  <a:ext cx="14616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84C05DB1-080D-1D3A-9A9E-B307B9E61983}"/>
                    </a:ext>
                  </a:extLst>
                </p14:cNvPr>
                <p14:cNvContentPartPr/>
                <p14:nvPr/>
              </p14:nvContentPartPr>
              <p14:xfrm>
                <a:off x="8369214" y="2897691"/>
                <a:ext cx="168480" cy="188640"/>
              </p14:xfrm>
            </p:contentPart>
          </mc:Choice>
          <mc:Fallback xmlns="">
            <p:pic>
              <p:nvPicPr>
                <p:cNvPr id="18" name="Ink 17">
                  <a:extLst>
                    <a:ext uri="{FF2B5EF4-FFF2-40B4-BE49-F238E27FC236}">
                      <a16:creationId xmlns:a16="http://schemas.microsoft.com/office/drawing/2014/main" id="{84C05DB1-080D-1D3A-9A9E-B307B9E61983}"/>
                    </a:ext>
                  </a:extLst>
                </p:cNvPr>
                <p:cNvPicPr/>
                <p:nvPr/>
              </p:nvPicPr>
              <p:blipFill>
                <a:blip r:embed="rId14"/>
                <a:stretch>
                  <a:fillRect/>
                </a:stretch>
              </p:blipFill>
              <p:spPr>
                <a:xfrm>
                  <a:off x="8333214" y="2861691"/>
                  <a:ext cx="240120" cy="260280"/>
                </a:xfrm>
                <a:prstGeom prst="rect">
                  <a:avLst/>
                </a:prstGeom>
              </p:spPr>
            </p:pic>
          </mc:Fallback>
        </mc:AlternateContent>
      </p:grpSp>
    </p:spTree>
    <p:extLst>
      <p:ext uri="{BB962C8B-B14F-4D97-AF65-F5344CB8AC3E}">
        <p14:creationId xmlns:p14="http://schemas.microsoft.com/office/powerpoint/2010/main" val="3737779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556371" y="2130552"/>
            <a:ext cx="5334246" cy="1764792"/>
          </a:xfrm>
        </p:spPr>
        <p:txBody>
          <a:bodyPr/>
          <a:lstStyle/>
          <a:p>
            <a:r>
              <a:rPr lang="en-US" dirty="0">
                <a:latin typeface="Montserrat" pitchFamily="2" charset="0"/>
              </a:rPr>
              <a:t>Software</a:t>
            </a:r>
            <a:br>
              <a:rPr lang="en-US" dirty="0">
                <a:latin typeface="Montserrat" pitchFamily="2" charset="0"/>
              </a:rPr>
            </a:br>
            <a:r>
              <a:rPr lang="en-US" dirty="0">
                <a:latin typeface="Montserrat" pitchFamily="2" charset="0"/>
              </a:rPr>
              <a:t>Engineering</a:t>
            </a:r>
          </a:p>
        </p:txBody>
      </p:sp>
      <p:sp>
        <p:nvSpPr>
          <p:cNvPr id="18" name="Subtitle 17">
            <a:extLst>
              <a:ext uri="{FF2B5EF4-FFF2-40B4-BE49-F238E27FC236}">
                <a16:creationId xmlns:a16="http://schemas.microsoft.com/office/drawing/2014/main" id="{57D62F16-F75C-6B98-2080-BECC2DE82C16}"/>
              </a:ext>
            </a:extLst>
          </p:cNvPr>
          <p:cNvSpPr>
            <a:spLocks noGrp="1"/>
          </p:cNvSpPr>
          <p:nvPr>
            <p:ph type="subTitle" idx="1"/>
          </p:nvPr>
        </p:nvSpPr>
        <p:spPr>
          <a:xfrm>
            <a:off x="9446916" y="3913632"/>
            <a:ext cx="1529850" cy="475488"/>
          </a:xfrm>
        </p:spPr>
        <p:txBody>
          <a:bodyPr>
            <a:normAutofit/>
          </a:bodyPr>
          <a:lstStyle/>
          <a:p>
            <a:r>
              <a:rPr lang="en-US" dirty="0">
                <a:latin typeface="+mn-lt"/>
              </a:rPr>
              <a:t>-Goutham</a:t>
            </a:r>
          </a:p>
        </p:txBody>
      </p:sp>
      <p:pic>
        <p:nvPicPr>
          <p:cNvPr id="6" name="Picture 5">
            <a:extLst>
              <a:ext uri="{FF2B5EF4-FFF2-40B4-BE49-F238E27FC236}">
                <a16:creationId xmlns:a16="http://schemas.microsoft.com/office/drawing/2014/main" id="{81B122AC-75D3-55FF-819E-7AB775459B31}"/>
              </a:ext>
            </a:extLst>
          </p:cNvPr>
          <p:cNvPicPr>
            <a:picLocks noChangeAspect="1"/>
          </p:cNvPicPr>
          <p:nvPr/>
        </p:nvPicPr>
        <p:blipFill>
          <a:blip r:embed="rId3"/>
          <a:stretch>
            <a:fillRect/>
          </a:stretch>
        </p:blipFill>
        <p:spPr>
          <a:xfrm>
            <a:off x="505878" y="786631"/>
            <a:ext cx="720000" cy="720000"/>
          </a:xfrm>
          <a:prstGeom prst="rect">
            <a:avLst/>
          </a:prstGeom>
        </p:spPr>
      </p:pic>
      <p:pic>
        <p:nvPicPr>
          <p:cNvPr id="10" name="Picture 9">
            <a:extLst>
              <a:ext uri="{FF2B5EF4-FFF2-40B4-BE49-F238E27FC236}">
                <a16:creationId xmlns:a16="http://schemas.microsoft.com/office/drawing/2014/main" id="{2A741506-E57A-CB2F-5A08-1DF3E5E13308}"/>
              </a:ext>
            </a:extLst>
          </p:cNvPr>
          <p:cNvPicPr>
            <a:picLocks noChangeAspect="1"/>
          </p:cNvPicPr>
          <p:nvPr/>
        </p:nvPicPr>
        <p:blipFill>
          <a:blip r:embed="rId4"/>
          <a:stretch>
            <a:fillRect/>
          </a:stretch>
        </p:blipFill>
        <p:spPr>
          <a:xfrm>
            <a:off x="5258382" y="1982409"/>
            <a:ext cx="1080000" cy="1080000"/>
          </a:xfrm>
          <a:prstGeom prst="rect">
            <a:avLst/>
          </a:prstGeom>
        </p:spPr>
      </p:pic>
      <p:pic>
        <p:nvPicPr>
          <p:cNvPr id="12" name="Picture 11">
            <a:extLst>
              <a:ext uri="{FF2B5EF4-FFF2-40B4-BE49-F238E27FC236}">
                <a16:creationId xmlns:a16="http://schemas.microsoft.com/office/drawing/2014/main" id="{695217A0-31C4-62B1-4BA7-0F09A8C7ED7F}"/>
              </a:ext>
            </a:extLst>
          </p:cNvPr>
          <p:cNvPicPr>
            <a:picLocks noChangeAspect="1"/>
          </p:cNvPicPr>
          <p:nvPr/>
        </p:nvPicPr>
        <p:blipFill>
          <a:blip r:embed="rId5"/>
          <a:stretch>
            <a:fillRect/>
          </a:stretch>
        </p:blipFill>
        <p:spPr>
          <a:xfrm>
            <a:off x="5438382" y="4029120"/>
            <a:ext cx="720000" cy="720000"/>
          </a:xfrm>
          <a:prstGeom prst="rect">
            <a:avLst/>
          </a:prstGeom>
        </p:spPr>
      </p:pic>
      <p:pic>
        <p:nvPicPr>
          <p:cNvPr id="14" name="Picture 13">
            <a:extLst>
              <a:ext uri="{FF2B5EF4-FFF2-40B4-BE49-F238E27FC236}">
                <a16:creationId xmlns:a16="http://schemas.microsoft.com/office/drawing/2014/main" id="{28F7CABA-770C-57FD-489A-1928E19B5E5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960393" y="4207437"/>
            <a:ext cx="1080000" cy="1080000"/>
          </a:xfrm>
          <a:prstGeom prst="rect">
            <a:avLst/>
          </a:prstGeom>
        </p:spPr>
      </p:pic>
      <p:pic>
        <p:nvPicPr>
          <p:cNvPr id="16" name="Picture 15">
            <a:extLst>
              <a:ext uri="{FF2B5EF4-FFF2-40B4-BE49-F238E27FC236}">
                <a16:creationId xmlns:a16="http://schemas.microsoft.com/office/drawing/2014/main" id="{D753D581-000F-EFB3-7025-0D0D0F2A53F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4837635" y="526318"/>
            <a:ext cx="720000" cy="720000"/>
          </a:xfrm>
          <a:prstGeom prst="rect">
            <a:avLst/>
          </a:prstGeom>
        </p:spPr>
      </p:pic>
      <p:pic>
        <p:nvPicPr>
          <p:cNvPr id="19" name="Picture 18">
            <a:extLst>
              <a:ext uri="{FF2B5EF4-FFF2-40B4-BE49-F238E27FC236}">
                <a16:creationId xmlns:a16="http://schemas.microsoft.com/office/drawing/2014/main" id="{FFF0B5B3-0D2C-C5D4-FC61-93EE367070B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33270" y="3309120"/>
            <a:ext cx="1080000" cy="1080000"/>
          </a:xfrm>
          <a:prstGeom prst="rect">
            <a:avLst/>
          </a:prstGeom>
        </p:spPr>
      </p:pic>
      <p:pic>
        <p:nvPicPr>
          <p:cNvPr id="22" name="Picture 21">
            <a:extLst>
              <a:ext uri="{FF2B5EF4-FFF2-40B4-BE49-F238E27FC236}">
                <a16:creationId xmlns:a16="http://schemas.microsoft.com/office/drawing/2014/main" id="{B80B3ECE-5CBE-0640-32AC-839591B4AAC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23256" y1="23913" x2="34884" y2="54348"/>
                        <a14:foregroundMark x1="41860" y1="34783" x2="41860" y2="34783"/>
                        <a14:foregroundMark x1="41860" y1="34783" x2="41860" y2="34783"/>
                        <a14:foregroundMark x1="44186" y1="34783" x2="44186" y2="34783"/>
                        <a14:foregroundMark x1="51163" y1="28261" x2="51163" y2="28261"/>
                        <a14:foregroundMark x1="67442" y1="19565" x2="67442" y2="19565"/>
                        <a14:foregroundMark x1="74419" y1="28261" x2="74419" y2="28261"/>
                        <a14:foregroundMark x1="79070" y1="36957" x2="79070" y2="36957"/>
                        <a14:foregroundMark x1="83721" y1="47826" x2="83721" y2="47826"/>
                        <a14:foregroundMark x1="79070" y1="60870" x2="79070" y2="60870"/>
                        <a14:foregroundMark x1="67442" y1="76087" x2="67442" y2="76087"/>
                        <a14:foregroundMark x1="46512" y1="80435" x2="46512" y2="80435"/>
                        <a14:foregroundMark x1="25581" y1="76087" x2="25581" y2="76087"/>
                      </a14:backgroundRemoval>
                    </a14:imgEffect>
                  </a14:imgLayer>
                </a14:imgProps>
              </a:ext>
            </a:extLst>
          </a:blip>
          <a:stretch>
            <a:fillRect/>
          </a:stretch>
        </p:blipFill>
        <p:spPr>
          <a:xfrm>
            <a:off x="651540" y="4985741"/>
            <a:ext cx="836616" cy="894985"/>
          </a:xfrm>
          <a:prstGeom prst="rect">
            <a:avLst/>
          </a:prstGeom>
        </p:spPr>
      </p:pic>
      <p:pic>
        <p:nvPicPr>
          <p:cNvPr id="24" name="Picture 23">
            <a:extLst>
              <a:ext uri="{FF2B5EF4-FFF2-40B4-BE49-F238E27FC236}">
                <a16:creationId xmlns:a16="http://schemas.microsoft.com/office/drawing/2014/main" id="{92812E74-84CF-ABB8-EC35-A6E2F9497416}"/>
              </a:ext>
            </a:extLst>
          </p:cNvPr>
          <p:cNvPicPr>
            <a:picLocks noChangeAspect="1"/>
          </p:cNvPicPr>
          <p:nvPr/>
        </p:nvPicPr>
        <p:blipFill>
          <a:blip r:embed="rId14"/>
          <a:stretch>
            <a:fillRect/>
          </a:stretch>
        </p:blipFill>
        <p:spPr>
          <a:xfrm>
            <a:off x="1802757" y="2669930"/>
            <a:ext cx="3095625" cy="523875"/>
          </a:xfrm>
          <a:prstGeom prst="rect">
            <a:avLst/>
          </a:prstGeom>
        </p:spPr>
      </p:pic>
      <p:pic>
        <p:nvPicPr>
          <p:cNvPr id="26" name="Picture 25">
            <a:extLst>
              <a:ext uri="{FF2B5EF4-FFF2-40B4-BE49-F238E27FC236}">
                <a16:creationId xmlns:a16="http://schemas.microsoft.com/office/drawing/2014/main" id="{F430E1A7-F232-DC53-C1FA-0A979DF7A64C}"/>
              </a:ext>
            </a:extLst>
          </p:cNvPr>
          <p:cNvPicPr>
            <a:picLocks noChangeAspect="1"/>
          </p:cNvPicPr>
          <p:nvPr/>
        </p:nvPicPr>
        <p:blipFill>
          <a:blip r:embed="rId15"/>
          <a:stretch>
            <a:fillRect/>
          </a:stretch>
        </p:blipFill>
        <p:spPr>
          <a:xfrm>
            <a:off x="2430096" y="3468117"/>
            <a:ext cx="1999291" cy="531373"/>
          </a:xfrm>
          <a:prstGeom prst="rect">
            <a:avLst/>
          </a:prstGeom>
        </p:spPr>
      </p:pic>
      <p:pic>
        <p:nvPicPr>
          <p:cNvPr id="4098" name="Picture 2" descr="3D logo with text SCR Portal matching original HUB style and color">
            <a:extLst>
              <a:ext uri="{FF2B5EF4-FFF2-40B4-BE49-F238E27FC236}">
                <a16:creationId xmlns:a16="http://schemas.microsoft.com/office/drawing/2014/main" id="{07EC9870-4F25-9D11-7E08-ECDF41EA6C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02757" y="460163"/>
            <a:ext cx="1046468" cy="10464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hotoshop 3d icon 42165846 PNG">
            <a:extLst>
              <a:ext uri="{FF2B5EF4-FFF2-40B4-BE49-F238E27FC236}">
                <a16:creationId xmlns:a16="http://schemas.microsoft.com/office/drawing/2014/main" id="{4C5B1DA0-48D0-16C2-9974-3B118286F4F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78081" y="5433233"/>
            <a:ext cx="1542288" cy="154228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oogle Chrome logo, 3D Google chrome logo 54650829 PNG">
            <a:extLst>
              <a:ext uri="{FF2B5EF4-FFF2-40B4-BE49-F238E27FC236}">
                <a16:creationId xmlns:a16="http://schemas.microsoft.com/office/drawing/2014/main" id="{4D0ADB37-8E6C-FD9F-8CD7-3A0ED987002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5182" y="3999490"/>
            <a:ext cx="1319092" cy="13190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ree Visual Studio Code 3D Icon - Free Download Logos 3D ...">
            <a:extLst>
              <a:ext uri="{FF2B5EF4-FFF2-40B4-BE49-F238E27FC236}">
                <a16:creationId xmlns:a16="http://schemas.microsoft.com/office/drawing/2014/main" id="{CE68E7BF-6332-311A-08B7-293970E51F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50569" y="983397"/>
            <a:ext cx="1399413" cy="139941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7C99C919-D5A3-DDC9-7F8B-3F30BFD4F00F}"/>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b="7674"/>
          <a:stretch>
            <a:fillRect/>
          </a:stretch>
        </p:blipFill>
        <p:spPr bwMode="auto">
          <a:xfrm>
            <a:off x="4104911" y="5693949"/>
            <a:ext cx="935482" cy="921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3DFA2F2-9B39-BA6C-5E63-9F5E7F24DE54}"/>
              </a:ext>
            </a:extLst>
          </p:cNvPr>
          <p:cNvPicPr>
            <a:picLocks noChangeAspect="1"/>
          </p:cNvPicPr>
          <p:nvPr/>
        </p:nvPicPr>
        <p:blipFill>
          <a:blip r:embed="rId21"/>
          <a:stretch>
            <a:fillRect/>
          </a:stretch>
        </p:blipFill>
        <p:spPr>
          <a:xfrm>
            <a:off x="264771" y="2130552"/>
            <a:ext cx="914400" cy="914400"/>
          </a:xfrm>
          <a:prstGeom prst="rect">
            <a:avLst/>
          </a:prstGeom>
        </p:spPr>
      </p:pic>
    </p:spTree>
    <p:extLst>
      <p:ext uri="{BB962C8B-B14F-4D97-AF65-F5344CB8AC3E}">
        <p14:creationId xmlns:p14="http://schemas.microsoft.com/office/powerpoint/2010/main" val="2159875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2A58E1B-5AB3-FC3D-1157-53B6B756A4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2CDE86D-2168-BCD3-9ABF-C12C53A63350}"/>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540438" y="-3869183"/>
            <a:ext cx="30869173" cy="61463953"/>
          </a:xfrm>
          <a:prstGeom prst="rect">
            <a:avLst/>
          </a:prstGeom>
        </p:spPr>
      </p:pic>
      <p:pic>
        <p:nvPicPr>
          <p:cNvPr id="4" name="Picture 3">
            <a:extLst>
              <a:ext uri="{FF2B5EF4-FFF2-40B4-BE49-F238E27FC236}">
                <a16:creationId xmlns:a16="http://schemas.microsoft.com/office/drawing/2014/main" id="{9E561CAE-0BEB-43B2-DEB7-4284D036C8AA}"/>
              </a:ext>
            </a:extLst>
          </p:cNvPr>
          <p:cNvPicPr>
            <a:picLocks noChangeAspect="1"/>
          </p:cNvPicPr>
          <p:nvPr/>
        </p:nvPicPr>
        <p:blipFill>
          <a:blip r:embed="rId3">
            <a:clrChange>
              <a:clrFrom>
                <a:srgbClr val="F4F5F5"/>
              </a:clrFrom>
              <a:clrTo>
                <a:srgbClr val="F4F5F5">
                  <a:alpha val="0"/>
                </a:srgbClr>
              </a:clrTo>
            </a:clrChange>
          </a:blip>
          <a:stretch>
            <a:fillRect/>
          </a:stretch>
        </p:blipFill>
        <p:spPr>
          <a:xfrm>
            <a:off x="-335873" y="0"/>
            <a:ext cx="5053263" cy="6858000"/>
          </a:xfrm>
          <a:prstGeom prst="rect">
            <a:avLst/>
          </a:prstGeom>
        </p:spPr>
      </p:pic>
      <p:sp>
        <p:nvSpPr>
          <p:cNvPr id="5" name="Slide Number Placeholder 7">
            <a:extLst>
              <a:ext uri="{FF2B5EF4-FFF2-40B4-BE49-F238E27FC236}">
                <a16:creationId xmlns:a16="http://schemas.microsoft.com/office/drawing/2014/main" id="{B682B451-EE79-0344-51E1-E1499F111C2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40</a:t>
            </a:fld>
            <a:endParaRPr lang="en-US" sz="1400" dirty="0">
              <a:solidFill>
                <a:schemeClr val="bg2">
                  <a:lumMod val="50000"/>
                </a:schemeClr>
              </a:solidFill>
              <a:cs typeface="Segoe UI" panose="020B0502040204020203" pitchFamily="34" charset="0"/>
            </a:endParaRPr>
          </a:p>
        </p:txBody>
      </p:sp>
      <p:pic>
        <p:nvPicPr>
          <p:cNvPr id="10" name="Picture 9">
            <a:extLst>
              <a:ext uri="{FF2B5EF4-FFF2-40B4-BE49-F238E27FC236}">
                <a16:creationId xmlns:a16="http://schemas.microsoft.com/office/drawing/2014/main" id="{D872267A-0BBC-490B-F5B4-8C0D2EE22578}"/>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3226968" y="658130"/>
            <a:ext cx="36051213" cy="31422069"/>
          </a:xfrm>
          <a:prstGeom prst="rect">
            <a:avLst/>
          </a:prstGeom>
        </p:spPr>
      </p:pic>
      <p:pic>
        <p:nvPicPr>
          <p:cNvPr id="15" name="Picture 14">
            <a:extLst>
              <a:ext uri="{FF2B5EF4-FFF2-40B4-BE49-F238E27FC236}">
                <a16:creationId xmlns:a16="http://schemas.microsoft.com/office/drawing/2014/main" id="{61FBA31F-6A68-2A69-AFA3-8E7021835024}"/>
              </a:ext>
            </a:extLst>
          </p:cNvPr>
          <p:cNvPicPr>
            <a:picLocks noChangeAspect="1"/>
          </p:cNvPicPr>
          <p:nvPr/>
        </p:nvPicPr>
        <p:blipFill>
          <a:blip r:embed="rId5">
            <a:clrChange>
              <a:clrFrom>
                <a:srgbClr val="F4F5F5"/>
              </a:clrFrom>
              <a:clrTo>
                <a:srgbClr val="F4F5F5">
                  <a:alpha val="0"/>
                </a:srgbClr>
              </a:clrTo>
            </a:clrChange>
          </a:blip>
          <a:stretch>
            <a:fillRect/>
          </a:stretch>
        </p:blipFill>
        <p:spPr>
          <a:xfrm>
            <a:off x="2966474" y="0"/>
            <a:ext cx="35209726" cy="33080256"/>
          </a:xfrm>
          <a:prstGeom prst="rect">
            <a:avLst/>
          </a:prstGeom>
        </p:spPr>
      </p:pic>
      <p:pic>
        <p:nvPicPr>
          <p:cNvPr id="17" name="Picture 16">
            <a:extLst>
              <a:ext uri="{FF2B5EF4-FFF2-40B4-BE49-F238E27FC236}">
                <a16:creationId xmlns:a16="http://schemas.microsoft.com/office/drawing/2014/main" id="{E4BFA095-2A71-10D9-AF1C-D10497AE6078}"/>
              </a:ext>
            </a:extLst>
          </p:cNvPr>
          <p:cNvPicPr>
            <a:picLocks noChangeAspect="1"/>
          </p:cNvPicPr>
          <p:nvPr/>
        </p:nvPicPr>
        <p:blipFill>
          <a:blip r:embed="rId6">
            <a:clrChange>
              <a:clrFrom>
                <a:srgbClr val="F4F5F5"/>
              </a:clrFrom>
              <a:clrTo>
                <a:srgbClr val="F4F5F5">
                  <a:alpha val="0"/>
                </a:srgbClr>
              </a:clrTo>
            </a:clrChange>
          </a:blip>
          <a:stretch>
            <a:fillRect/>
          </a:stretch>
        </p:blipFill>
        <p:spPr>
          <a:xfrm>
            <a:off x="4977884" y="254031"/>
            <a:ext cx="30869173" cy="27978102"/>
          </a:xfrm>
          <a:prstGeom prst="rect">
            <a:avLst/>
          </a:prstGeom>
        </p:spPr>
      </p:pic>
      <p:pic>
        <p:nvPicPr>
          <p:cNvPr id="3" name="Picture 2">
            <a:extLst>
              <a:ext uri="{FF2B5EF4-FFF2-40B4-BE49-F238E27FC236}">
                <a16:creationId xmlns:a16="http://schemas.microsoft.com/office/drawing/2014/main" id="{B8192F63-E9A4-5ECE-DD5C-D69F1CC31904}"/>
              </a:ext>
            </a:extLst>
          </p:cNvPr>
          <p:cNvPicPr>
            <a:picLocks noChangeAspect="1"/>
          </p:cNvPicPr>
          <p:nvPr/>
        </p:nvPicPr>
        <p:blipFill>
          <a:blip r:embed="rId7">
            <a:clrChange>
              <a:clrFrom>
                <a:srgbClr val="F4F5F5"/>
              </a:clrFrom>
              <a:clrTo>
                <a:srgbClr val="F4F5F5">
                  <a:alpha val="0"/>
                </a:srgbClr>
              </a:clrTo>
            </a:clrChange>
          </a:blip>
          <a:stretch>
            <a:fillRect/>
          </a:stretch>
        </p:blipFill>
        <p:spPr>
          <a:xfrm>
            <a:off x="9454126" y="298514"/>
            <a:ext cx="19400016" cy="39014400"/>
          </a:xfrm>
          <a:prstGeom prst="rect">
            <a:avLst/>
          </a:prstGeom>
        </p:spPr>
      </p:pic>
      <p:sp>
        <p:nvSpPr>
          <p:cNvPr id="2" name="Rectangle 1">
            <a:extLst>
              <a:ext uri="{FF2B5EF4-FFF2-40B4-BE49-F238E27FC236}">
                <a16:creationId xmlns:a16="http://schemas.microsoft.com/office/drawing/2014/main" id="{96B93273-D601-372F-53D6-EAD1A1DC878B}"/>
              </a:ext>
            </a:extLst>
          </p:cNvPr>
          <p:cNvSpPr>
            <a:spLocks noChangeArrowheads="1"/>
          </p:cNvSpPr>
          <p:nvPr/>
        </p:nvSpPr>
        <p:spPr bwMode="auto">
          <a:xfrm>
            <a:off x="4400863" y="3429000"/>
            <a:ext cx="505326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bg1"/>
                </a:solidFill>
                <a:effectLst/>
                <a:latin typeface="Arial" panose="020B0604020202020204" pitchFamily="34" charset="0"/>
              </a:rPr>
              <a:t>The skeleton provides structure and support, just like frameworks (like Django, Spring) provide structure to applications.</a:t>
            </a:r>
            <a:r>
              <a:rPr kumimoji="0" lang="en-US" altLang="en-US" sz="1800" i="0" u="none" strike="noStrike" cap="none" normalizeH="0" dirty="0">
                <a:ln>
                  <a:noFill/>
                </a:ln>
                <a:solidFill>
                  <a:schemeClr val="bg1"/>
                </a:solidFill>
                <a:effectLst/>
                <a:latin typeface="Arial" panose="020B0604020202020204" pitchFamily="34" charset="0"/>
              </a:rPr>
              <a:t> </a:t>
            </a:r>
            <a:r>
              <a:rPr kumimoji="0" lang="en-US" altLang="en-US" sz="1800" i="0" u="none" strike="noStrike" cap="none" normalizeH="0" baseline="0" dirty="0">
                <a:ln>
                  <a:noFill/>
                </a:ln>
                <a:solidFill>
                  <a:schemeClr val="bg1"/>
                </a:solidFill>
                <a:effectLst/>
                <a:latin typeface="Arial" panose="020B0604020202020204" pitchFamily="34" charset="0"/>
              </a:rPr>
              <a:t>A Python web app built on Flask has Flask as its skeleton.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9" name="TextBox 8">
            <a:extLst>
              <a:ext uri="{FF2B5EF4-FFF2-40B4-BE49-F238E27FC236}">
                <a16:creationId xmlns:a16="http://schemas.microsoft.com/office/drawing/2014/main" id="{37E9EA0A-6FFB-153A-ADF1-EAD114AFEBD5}"/>
              </a:ext>
            </a:extLst>
          </p:cNvPr>
          <p:cNvSpPr txBox="1"/>
          <p:nvPr/>
        </p:nvSpPr>
        <p:spPr>
          <a:xfrm>
            <a:off x="4400863" y="2428943"/>
            <a:ext cx="25924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Software Frameworks</a:t>
            </a:r>
          </a:p>
        </p:txBody>
      </p:sp>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77F951F-0AA2-A68A-BD62-D3F7175E3013}"/>
                  </a:ext>
                </a:extLst>
              </p14:cNvPr>
              <p14:cNvContentPartPr/>
              <p14:nvPr/>
            </p14:nvContentPartPr>
            <p14:xfrm>
              <a:off x="3303240" y="1347360"/>
              <a:ext cx="2206800" cy="897120"/>
            </p14:xfrm>
          </p:contentPart>
        </mc:Choice>
        <mc:Fallback xmlns="">
          <p:pic>
            <p:nvPicPr>
              <p:cNvPr id="11" name="Ink 10">
                <a:extLst>
                  <a:ext uri="{FF2B5EF4-FFF2-40B4-BE49-F238E27FC236}">
                    <a16:creationId xmlns:a16="http://schemas.microsoft.com/office/drawing/2014/main" id="{077F951F-0AA2-A68A-BD62-D3F7175E3013}"/>
                  </a:ext>
                </a:extLst>
              </p:cNvPr>
              <p:cNvPicPr/>
              <p:nvPr/>
            </p:nvPicPr>
            <p:blipFill>
              <a:blip r:embed="rId9"/>
              <a:stretch>
                <a:fillRect/>
              </a:stretch>
            </p:blipFill>
            <p:spPr>
              <a:xfrm>
                <a:off x="3267600" y="1311720"/>
                <a:ext cx="2278440" cy="96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676FE5B-554D-B3AC-E0B9-03D5EAB3597F}"/>
                  </a:ext>
                </a:extLst>
              </p14:cNvPr>
              <p14:cNvContentPartPr/>
              <p14:nvPr/>
            </p14:nvContentPartPr>
            <p14:xfrm>
              <a:off x="5271720" y="2108760"/>
              <a:ext cx="452520" cy="328320"/>
            </p14:xfrm>
          </p:contentPart>
        </mc:Choice>
        <mc:Fallback xmlns="">
          <p:pic>
            <p:nvPicPr>
              <p:cNvPr id="14" name="Ink 13">
                <a:extLst>
                  <a:ext uri="{FF2B5EF4-FFF2-40B4-BE49-F238E27FC236}">
                    <a16:creationId xmlns:a16="http://schemas.microsoft.com/office/drawing/2014/main" id="{B676FE5B-554D-B3AC-E0B9-03D5EAB3597F}"/>
                  </a:ext>
                </a:extLst>
              </p:cNvPr>
              <p:cNvPicPr/>
              <p:nvPr/>
            </p:nvPicPr>
            <p:blipFill>
              <a:blip r:embed="rId11"/>
              <a:stretch>
                <a:fillRect/>
              </a:stretch>
            </p:blipFill>
            <p:spPr>
              <a:xfrm>
                <a:off x="5235720" y="2072760"/>
                <a:ext cx="524160" cy="399960"/>
              </a:xfrm>
              <a:prstGeom prst="rect">
                <a:avLst/>
              </a:prstGeom>
            </p:spPr>
          </p:pic>
        </mc:Fallback>
      </mc:AlternateContent>
      <p:grpSp>
        <p:nvGrpSpPr>
          <p:cNvPr id="19" name="Group 18">
            <a:extLst>
              <a:ext uri="{FF2B5EF4-FFF2-40B4-BE49-F238E27FC236}">
                <a16:creationId xmlns:a16="http://schemas.microsoft.com/office/drawing/2014/main" id="{ED2CAD9B-C55B-2A46-E98A-1C0C9A3F88F2}"/>
              </a:ext>
            </a:extLst>
          </p:cNvPr>
          <p:cNvGrpSpPr/>
          <p:nvPr/>
        </p:nvGrpSpPr>
        <p:grpSpPr>
          <a:xfrm>
            <a:off x="5705880" y="2825880"/>
            <a:ext cx="327240" cy="570960"/>
            <a:chOff x="5705880" y="2825880"/>
            <a:chExt cx="327240" cy="570960"/>
          </a:xfrm>
        </p:grpSpPr>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DE17AAEA-8BE2-45DC-04B6-0F78E5C66C60}"/>
                    </a:ext>
                  </a:extLst>
                </p14:cNvPr>
                <p14:cNvContentPartPr/>
                <p14:nvPr/>
              </p14:nvContentPartPr>
              <p14:xfrm>
                <a:off x="5801280" y="2825880"/>
                <a:ext cx="69840" cy="467640"/>
              </p14:xfrm>
            </p:contentPart>
          </mc:Choice>
          <mc:Fallback xmlns="">
            <p:pic>
              <p:nvPicPr>
                <p:cNvPr id="16" name="Ink 15">
                  <a:extLst>
                    <a:ext uri="{FF2B5EF4-FFF2-40B4-BE49-F238E27FC236}">
                      <a16:creationId xmlns:a16="http://schemas.microsoft.com/office/drawing/2014/main" id="{DE17AAEA-8BE2-45DC-04B6-0F78E5C66C60}"/>
                    </a:ext>
                  </a:extLst>
                </p:cNvPr>
                <p:cNvPicPr/>
                <p:nvPr/>
              </p:nvPicPr>
              <p:blipFill>
                <a:blip r:embed="rId13"/>
                <a:stretch>
                  <a:fillRect/>
                </a:stretch>
              </p:blipFill>
              <p:spPr>
                <a:xfrm>
                  <a:off x="5765640" y="2789880"/>
                  <a:ext cx="14148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FC9557D-09FF-6B79-918C-9E0F2D12E018}"/>
                    </a:ext>
                  </a:extLst>
                </p14:cNvPr>
                <p14:cNvContentPartPr/>
                <p14:nvPr/>
              </p14:nvContentPartPr>
              <p14:xfrm>
                <a:off x="5705880" y="3132960"/>
                <a:ext cx="327240" cy="263880"/>
              </p14:xfrm>
            </p:contentPart>
          </mc:Choice>
          <mc:Fallback xmlns="">
            <p:pic>
              <p:nvPicPr>
                <p:cNvPr id="18" name="Ink 17">
                  <a:extLst>
                    <a:ext uri="{FF2B5EF4-FFF2-40B4-BE49-F238E27FC236}">
                      <a16:creationId xmlns:a16="http://schemas.microsoft.com/office/drawing/2014/main" id="{AFC9557D-09FF-6B79-918C-9E0F2D12E018}"/>
                    </a:ext>
                  </a:extLst>
                </p:cNvPr>
                <p:cNvPicPr/>
                <p:nvPr/>
              </p:nvPicPr>
              <p:blipFill>
                <a:blip r:embed="rId15"/>
                <a:stretch>
                  <a:fillRect/>
                </a:stretch>
              </p:blipFill>
              <p:spPr>
                <a:xfrm>
                  <a:off x="5669880" y="3097320"/>
                  <a:ext cx="398880" cy="335520"/>
                </a:xfrm>
                <a:prstGeom prst="rect">
                  <a:avLst/>
                </a:prstGeom>
              </p:spPr>
            </p:pic>
          </mc:Fallback>
        </mc:AlternateContent>
      </p:grpSp>
    </p:spTree>
    <p:extLst>
      <p:ext uri="{BB962C8B-B14F-4D97-AF65-F5344CB8AC3E}">
        <p14:creationId xmlns:p14="http://schemas.microsoft.com/office/powerpoint/2010/main" val="2456164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C6E37B2-0699-AF1B-B0E8-D2086C34C7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2EE79E4-F159-5F5C-B161-113DE9577CC2}"/>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540438" y="-3869183"/>
            <a:ext cx="30869173" cy="61463953"/>
          </a:xfrm>
          <a:prstGeom prst="rect">
            <a:avLst/>
          </a:prstGeom>
        </p:spPr>
      </p:pic>
      <p:pic>
        <p:nvPicPr>
          <p:cNvPr id="4" name="Picture 3">
            <a:extLst>
              <a:ext uri="{FF2B5EF4-FFF2-40B4-BE49-F238E27FC236}">
                <a16:creationId xmlns:a16="http://schemas.microsoft.com/office/drawing/2014/main" id="{C0D82287-FFFE-28F1-BCD8-1530265D9EDD}"/>
              </a:ext>
            </a:extLst>
          </p:cNvPr>
          <p:cNvPicPr>
            <a:picLocks noChangeAspect="1"/>
          </p:cNvPicPr>
          <p:nvPr/>
        </p:nvPicPr>
        <p:blipFill>
          <a:blip r:embed="rId3">
            <a:clrChange>
              <a:clrFrom>
                <a:srgbClr val="F4F5F5"/>
              </a:clrFrom>
              <a:clrTo>
                <a:srgbClr val="F4F5F5">
                  <a:alpha val="0"/>
                </a:srgbClr>
              </a:clrTo>
            </a:clrChange>
          </a:blip>
          <a:stretch>
            <a:fillRect/>
          </a:stretch>
        </p:blipFill>
        <p:spPr>
          <a:xfrm>
            <a:off x="-335873" y="0"/>
            <a:ext cx="32492273" cy="44096658"/>
          </a:xfrm>
          <a:prstGeom prst="rect">
            <a:avLst/>
          </a:prstGeom>
        </p:spPr>
      </p:pic>
      <p:sp>
        <p:nvSpPr>
          <p:cNvPr id="5" name="Slide Number Placeholder 7">
            <a:extLst>
              <a:ext uri="{FF2B5EF4-FFF2-40B4-BE49-F238E27FC236}">
                <a16:creationId xmlns:a16="http://schemas.microsoft.com/office/drawing/2014/main" id="{1D49F80D-38F9-0637-902F-610CC1D5A33E}"/>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41</a:t>
            </a:fld>
            <a:endParaRPr lang="en-US" sz="1400" dirty="0">
              <a:solidFill>
                <a:schemeClr val="bg2">
                  <a:lumMod val="50000"/>
                </a:schemeClr>
              </a:solidFill>
              <a:cs typeface="Segoe UI" panose="020B0502040204020203" pitchFamily="34" charset="0"/>
            </a:endParaRPr>
          </a:p>
        </p:txBody>
      </p:sp>
      <p:pic>
        <p:nvPicPr>
          <p:cNvPr id="10" name="Picture 9">
            <a:extLst>
              <a:ext uri="{FF2B5EF4-FFF2-40B4-BE49-F238E27FC236}">
                <a16:creationId xmlns:a16="http://schemas.microsoft.com/office/drawing/2014/main" id="{A39A623D-95EC-D61F-0AC5-A9D0135DC107}"/>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3226968" y="658130"/>
            <a:ext cx="36051213" cy="31422069"/>
          </a:xfrm>
          <a:prstGeom prst="rect">
            <a:avLst/>
          </a:prstGeom>
        </p:spPr>
      </p:pic>
      <p:pic>
        <p:nvPicPr>
          <p:cNvPr id="15" name="Picture 14">
            <a:extLst>
              <a:ext uri="{FF2B5EF4-FFF2-40B4-BE49-F238E27FC236}">
                <a16:creationId xmlns:a16="http://schemas.microsoft.com/office/drawing/2014/main" id="{F282B1DB-5FB7-864D-9320-856E623338AC}"/>
              </a:ext>
            </a:extLst>
          </p:cNvPr>
          <p:cNvPicPr>
            <a:picLocks noChangeAspect="1"/>
          </p:cNvPicPr>
          <p:nvPr/>
        </p:nvPicPr>
        <p:blipFill>
          <a:blip r:embed="rId5">
            <a:clrChange>
              <a:clrFrom>
                <a:srgbClr val="F4F5F5"/>
              </a:clrFrom>
              <a:clrTo>
                <a:srgbClr val="F4F5F5">
                  <a:alpha val="0"/>
                </a:srgbClr>
              </a:clrTo>
            </a:clrChange>
          </a:blip>
          <a:stretch>
            <a:fillRect/>
          </a:stretch>
        </p:blipFill>
        <p:spPr>
          <a:xfrm>
            <a:off x="2966474" y="0"/>
            <a:ext cx="35209726" cy="33080256"/>
          </a:xfrm>
          <a:prstGeom prst="rect">
            <a:avLst/>
          </a:prstGeom>
        </p:spPr>
      </p:pic>
      <p:pic>
        <p:nvPicPr>
          <p:cNvPr id="17" name="Picture 16">
            <a:extLst>
              <a:ext uri="{FF2B5EF4-FFF2-40B4-BE49-F238E27FC236}">
                <a16:creationId xmlns:a16="http://schemas.microsoft.com/office/drawing/2014/main" id="{0C6ED26E-0AE1-DF9A-5C63-0B9349067DC2}"/>
              </a:ext>
            </a:extLst>
          </p:cNvPr>
          <p:cNvPicPr>
            <a:picLocks noChangeAspect="1"/>
          </p:cNvPicPr>
          <p:nvPr/>
        </p:nvPicPr>
        <p:blipFill>
          <a:blip r:embed="rId6">
            <a:clrChange>
              <a:clrFrom>
                <a:srgbClr val="F4F5F5"/>
              </a:clrFrom>
              <a:clrTo>
                <a:srgbClr val="F4F5F5">
                  <a:alpha val="0"/>
                </a:srgbClr>
              </a:clrTo>
            </a:clrChange>
          </a:blip>
          <a:stretch>
            <a:fillRect/>
          </a:stretch>
        </p:blipFill>
        <p:spPr>
          <a:xfrm>
            <a:off x="4655237" y="0"/>
            <a:ext cx="30869173" cy="27978102"/>
          </a:xfrm>
          <a:prstGeom prst="rect">
            <a:avLst/>
          </a:prstGeom>
        </p:spPr>
      </p:pic>
      <p:pic>
        <p:nvPicPr>
          <p:cNvPr id="3" name="Picture 2">
            <a:extLst>
              <a:ext uri="{FF2B5EF4-FFF2-40B4-BE49-F238E27FC236}">
                <a16:creationId xmlns:a16="http://schemas.microsoft.com/office/drawing/2014/main" id="{A6E36961-3E57-8F98-6E24-664B048433EB}"/>
              </a:ext>
            </a:extLst>
          </p:cNvPr>
          <p:cNvPicPr>
            <a:picLocks noChangeAspect="1"/>
          </p:cNvPicPr>
          <p:nvPr/>
        </p:nvPicPr>
        <p:blipFill>
          <a:blip r:embed="rId7">
            <a:clrChange>
              <a:clrFrom>
                <a:srgbClr val="F4F5F5"/>
              </a:clrFrom>
              <a:clrTo>
                <a:srgbClr val="F4F5F5">
                  <a:alpha val="0"/>
                </a:srgbClr>
              </a:clrTo>
            </a:clrChange>
          </a:blip>
          <a:stretch>
            <a:fillRect/>
          </a:stretch>
        </p:blipFill>
        <p:spPr>
          <a:xfrm>
            <a:off x="8894343" y="0"/>
            <a:ext cx="19400016" cy="39014400"/>
          </a:xfrm>
          <a:prstGeom prst="rect">
            <a:avLst/>
          </a:prstGeom>
        </p:spPr>
      </p:pic>
      <p:pic>
        <p:nvPicPr>
          <p:cNvPr id="8" name="Picture 7">
            <a:extLst>
              <a:ext uri="{FF2B5EF4-FFF2-40B4-BE49-F238E27FC236}">
                <a16:creationId xmlns:a16="http://schemas.microsoft.com/office/drawing/2014/main" id="{8B64F198-A2C2-C9FC-CB63-EAC33416E679}"/>
              </a:ext>
            </a:extLst>
          </p:cNvPr>
          <p:cNvPicPr>
            <a:picLocks noChangeAspect="1"/>
          </p:cNvPicPr>
          <p:nvPr/>
        </p:nvPicPr>
        <p:blipFill>
          <a:blip r:embed="rId8">
            <a:clrChange>
              <a:clrFrom>
                <a:srgbClr val="F5F5F6"/>
              </a:clrFrom>
              <a:clrTo>
                <a:srgbClr val="F5F5F6">
                  <a:alpha val="0"/>
                </a:srgbClr>
              </a:clrTo>
            </a:clrChange>
          </a:blip>
          <a:stretch>
            <a:fillRect/>
          </a:stretch>
        </p:blipFill>
        <p:spPr>
          <a:xfrm>
            <a:off x="8147554" y="0"/>
            <a:ext cx="4118004" cy="6858000"/>
          </a:xfrm>
          <a:prstGeom prst="rect">
            <a:avLst/>
          </a:prstGeom>
        </p:spPr>
      </p:pic>
      <p:pic>
        <p:nvPicPr>
          <p:cNvPr id="4098" name="Picture 2">
            <a:extLst>
              <a:ext uri="{FF2B5EF4-FFF2-40B4-BE49-F238E27FC236}">
                <a16:creationId xmlns:a16="http://schemas.microsoft.com/office/drawing/2014/main" id="{F6E937FA-6A1A-F58E-B73D-D67AEE9229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4423" y="12234863"/>
            <a:ext cx="2857500" cy="4943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B78452D-B640-265B-1EAD-1CE602400A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8397" y="12230100"/>
            <a:ext cx="4953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E3C2EF1-2C1A-B59F-87D0-E5398C79B0BF}"/>
              </a:ext>
            </a:extLst>
          </p:cNvPr>
          <p:cNvSpPr>
            <a:spLocks noChangeArrowheads="1"/>
          </p:cNvSpPr>
          <p:nvPr/>
        </p:nvSpPr>
        <p:spPr bwMode="auto">
          <a:xfrm>
            <a:off x="3362070" y="2299708"/>
            <a:ext cx="4655237"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tabLst/>
            </a:pPr>
            <a:endParaRPr kumimoji="0" lang="en-US" altLang="en-US" sz="900" b="1" i="0" u="none" strike="noStrike" cap="none" normalizeH="0" baseline="0" dirty="0">
              <a:ln>
                <a:noFill/>
              </a:ln>
              <a:solidFill>
                <a:schemeClr val="bg1"/>
              </a:solidFill>
              <a:effectLst/>
              <a:latin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bg1"/>
                </a:solidFill>
                <a:effectLst/>
                <a:latin typeface="Arial" panose="020B0604020202020204" pitchFamily="34" charset="0"/>
              </a:rPr>
              <a:t>Muscles perform actions. In software, modules (e.g., login, payment) perform specific tasks.</a:t>
            </a:r>
          </a:p>
          <a:p>
            <a:pPr marL="0" marR="0" lvl="0" indent="0" algn="r"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bg1"/>
                </a:solidFill>
                <a:effectLst/>
                <a:latin typeface="Arial" panose="020B0604020202020204" pitchFamily="34" charset="0"/>
              </a:rPr>
              <a:t>A 'Search' module in an app is like a muscle for fetching information</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1" name="TextBox 10">
            <a:extLst>
              <a:ext uri="{FF2B5EF4-FFF2-40B4-BE49-F238E27FC236}">
                <a16:creationId xmlns:a16="http://schemas.microsoft.com/office/drawing/2014/main" id="{44EFBCA6-6C45-F27A-F190-C17B3B1F89E8}"/>
              </a:ext>
            </a:extLst>
          </p:cNvPr>
          <p:cNvSpPr txBox="1"/>
          <p:nvPr/>
        </p:nvSpPr>
        <p:spPr>
          <a:xfrm>
            <a:off x="5689688" y="1722933"/>
            <a:ext cx="2457865" cy="369332"/>
          </a:xfrm>
          <a:prstGeom prst="rect">
            <a:avLst/>
          </a:prstGeom>
          <a:noFill/>
        </p:spPr>
        <p:txBody>
          <a:bodyPr wrap="square">
            <a:spAutoFit/>
          </a:bodyPr>
          <a:lstStyle/>
          <a:p>
            <a:r>
              <a:rPr kumimoji="0" lang="en-US" altLang="en-US" sz="1800" b="1" i="0" u="none" strike="noStrike" cap="none" normalizeH="0" baseline="0" dirty="0">
                <a:ln>
                  <a:noFill/>
                </a:ln>
                <a:solidFill>
                  <a:schemeClr val="bg1"/>
                </a:solidFill>
                <a:effectLst/>
                <a:latin typeface="Arial" panose="020B0604020202020204" pitchFamily="34" charset="0"/>
              </a:rPr>
              <a:t>Functional Modules</a:t>
            </a:r>
            <a:endParaRPr lang="en-IN" dirty="0"/>
          </a:p>
        </p:txBody>
      </p:sp>
      <p:grpSp>
        <p:nvGrpSpPr>
          <p:cNvPr id="19" name="Group 18">
            <a:extLst>
              <a:ext uri="{FF2B5EF4-FFF2-40B4-BE49-F238E27FC236}">
                <a16:creationId xmlns:a16="http://schemas.microsoft.com/office/drawing/2014/main" id="{85451F2B-1EC8-D40C-F3F1-E969D61C6620}"/>
              </a:ext>
            </a:extLst>
          </p:cNvPr>
          <p:cNvGrpSpPr/>
          <p:nvPr/>
        </p:nvGrpSpPr>
        <p:grpSpPr>
          <a:xfrm>
            <a:off x="7427520" y="1360440"/>
            <a:ext cx="2169000" cy="1131480"/>
            <a:chOff x="7427520" y="1360440"/>
            <a:chExt cx="2169000" cy="113148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C339CD10-B722-57A9-3F27-6C3DEEEADB38}"/>
                    </a:ext>
                  </a:extLst>
                </p14:cNvPr>
                <p14:cNvContentPartPr/>
                <p14:nvPr/>
              </p14:nvContentPartPr>
              <p14:xfrm>
                <a:off x="7840800" y="1360440"/>
                <a:ext cx="1755720" cy="557640"/>
              </p14:xfrm>
            </p:contentPart>
          </mc:Choice>
          <mc:Fallback xmlns="">
            <p:pic>
              <p:nvPicPr>
                <p:cNvPr id="12" name="Ink 11">
                  <a:extLst>
                    <a:ext uri="{FF2B5EF4-FFF2-40B4-BE49-F238E27FC236}">
                      <a16:creationId xmlns:a16="http://schemas.microsoft.com/office/drawing/2014/main" id="{C339CD10-B722-57A9-3F27-6C3DEEEADB38}"/>
                    </a:ext>
                  </a:extLst>
                </p:cNvPr>
                <p:cNvPicPr/>
                <p:nvPr/>
              </p:nvPicPr>
              <p:blipFill>
                <a:blip r:embed="rId12"/>
                <a:stretch>
                  <a:fillRect/>
                </a:stretch>
              </p:blipFill>
              <p:spPr>
                <a:xfrm>
                  <a:off x="7804800" y="1324800"/>
                  <a:ext cx="182736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BB2F69-887D-974D-8054-6B932469A371}"/>
                    </a:ext>
                  </a:extLst>
                </p14:cNvPr>
                <p14:cNvContentPartPr/>
                <p14:nvPr/>
              </p14:nvContentPartPr>
              <p14:xfrm>
                <a:off x="7751160" y="1419480"/>
                <a:ext cx="272160" cy="218880"/>
              </p14:xfrm>
            </p:contentPart>
          </mc:Choice>
          <mc:Fallback xmlns="">
            <p:pic>
              <p:nvPicPr>
                <p:cNvPr id="13" name="Ink 12">
                  <a:extLst>
                    <a:ext uri="{FF2B5EF4-FFF2-40B4-BE49-F238E27FC236}">
                      <a16:creationId xmlns:a16="http://schemas.microsoft.com/office/drawing/2014/main" id="{09BB2F69-887D-974D-8054-6B932469A371}"/>
                    </a:ext>
                  </a:extLst>
                </p:cNvPr>
                <p:cNvPicPr/>
                <p:nvPr/>
              </p:nvPicPr>
              <p:blipFill>
                <a:blip r:embed="rId14"/>
                <a:stretch>
                  <a:fillRect/>
                </a:stretch>
              </p:blipFill>
              <p:spPr>
                <a:xfrm>
                  <a:off x="7715520" y="1383480"/>
                  <a:ext cx="3438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C866564F-0BCD-C519-B610-8433A3261634}"/>
                    </a:ext>
                  </a:extLst>
                </p14:cNvPr>
                <p14:cNvContentPartPr/>
                <p14:nvPr/>
              </p14:nvContentPartPr>
              <p14:xfrm>
                <a:off x="7492680" y="2057400"/>
                <a:ext cx="63360" cy="286560"/>
              </p14:xfrm>
            </p:contentPart>
          </mc:Choice>
          <mc:Fallback xmlns="">
            <p:pic>
              <p:nvPicPr>
                <p:cNvPr id="16" name="Ink 15">
                  <a:extLst>
                    <a:ext uri="{FF2B5EF4-FFF2-40B4-BE49-F238E27FC236}">
                      <a16:creationId xmlns:a16="http://schemas.microsoft.com/office/drawing/2014/main" id="{C866564F-0BCD-C519-B610-8433A3261634}"/>
                    </a:ext>
                  </a:extLst>
                </p:cNvPr>
                <p:cNvPicPr/>
                <p:nvPr/>
              </p:nvPicPr>
              <p:blipFill>
                <a:blip r:embed="rId16"/>
                <a:stretch>
                  <a:fillRect/>
                </a:stretch>
              </p:blipFill>
              <p:spPr>
                <a:xfrm>
                  <a:off x="7457040" y="2021400"/>
                  <a:ext cx="1350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5945753B-AE76-08F6-9D19-9D13B3C86FF2}"/>
                    </a:ext>
                  </a:extLst>
                </p14:cNvPr>
                <p14:cNvContentPartPr/>
                <p14:nvPr/>
              </p14:nvContentPartPr>
              <p14:xfrm>
                <a:off x="7427520" y="2287800"/>
                <a:ext cx="244800" cy="204120"/>
              </p14:xfrm>
            </p:contentPart>
          </mc:Choice>
          <mc:Fallback xmlns="">
            <p:pic>
              <p:nvPicPr>
                <p:cNvPr id="18" name="Ink 17">
                  <a:extLst>
                    <a:ext uri="{FF2B5EF4-FFF2-40B4-BE49-F238E27FC236}">
                      <a16:creationId xmlns:a16="http://schemas.microsoft.com/office/drawing/2014/main" id="{5945753B-AE76-08F6-9D19-9D13B3C86FF2}"/>
                    </a:ext>
                  </a:extLst>
                </p:cNvPr>
                <p:cNvPicPr/>
                <p:nvPr/>
              </p:nvPicPr>
              <p:blipFill>
                <a:blip r:embed="rId18"/>
                <a:stretch>
                  <a:fillRect/>
                </a:stretch>
              </p:blipFill>
              <p:spPr>
                <a:xfrm>
                  <a:off x="7391880" y="2252160"/>
                  <a:ext cx="316440" cy="275760"/>
                </a:xfrm>
                <a:prstGeom prst="rect">
                  <a:avLst/>
                </a:prstGeom>
              </p:spPr>
            </p:pic>
          </mc:Fallback>
        </mc:AlternateContent>
      </p:grpSp>
    </p:spTree>
    <p:extLst>
      <p:ext uri="{BB962C8B-B14F-4D97-AF65-F5344CB8AC3E}">
        <p14:creationId xmlns:p14="http://schemas.microsoft.com/office/powerpoint/2010/main" val="3315832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4A3C589-F95A-6EFD-D8AA-447430C1E25F}"/>
            </a:ext>
          </a:extLst>
        </p:cNvPr>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C1110DA0-E783-B10A-4447-13848848A14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42</a:t>
            </a:fld>
            <a:endParaRPr lang="en-US" sz="1400" dirty="0">
              <a:solidFill>
                <a:schemeClr val="bg2">
                  <a:lumMod val="50000"/>
                </a:schemeClr>
              </a:solidFill>
              <a:cs typeface="Segoe UI" panose="020B0502040204020203" pitchFamily="34" charset="0"/>
            </a:endParaRPr>
          </a:p>
        </p:txBody>
      </p:sp>
      <p:pic>
        <p:nvPicPr>
          <p:cNvPr id="6" name="Picture 5">
            <a:extLst>
              <a:ext uri="{FF2B5EF4-FFF2-40B4-BE49-F238E27FC236}">
                <a16:creationId xmlns:a16="http://schemas.microsoft.com/office/drawing/2014/main" id="{B3C820E5-F33E-977E-22E3-CADD31AC9D37}"/>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1343373" y="-3831083"/>
            <a:ext cx="30869173" cy="61463953"/>
          </a:xfrm>
          <a:prstGeom prst="rect">
            <a:avLst/>
          </a:prstGeom>
        </p:spPr>
      </p:pic>
      <p:pic>
        <p:nvPicPr>
          <p:cNvPr id="10" name="Picture 9">
            <a:extLst>
              <a:ext uri="{FF2B5EF4-FFF2-40B4-BE49-F238E27FC236}">
                <a16:creationId xmlns:a16="http://schemas.microsoft.com/office/drawing/2014/main" id="{DA1E706F-571E-7285-0993-ADBBA8D3520A}"/>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3226968" y="658130"/>
            <a:ext cx="36051213" cy="31422069"/>
          </a:xfrm>
          <a:prstGeom prst="rect">
            <a:avLst/>
          </a:prstGeom>
        </p:spPr>
      </p:pic>
      <p:pic>
        <p:nvPicPr>
          <p:cNvPr id="15" name="Picture 14">
            <a:extLst>
              <a:ext uri="{FF2B5EF4-FFF2-40B4-BE49-F238E27FC236}">
                <a16:creationId xmlns:a16="http://schemas.microsoft.com/office/drawing/2014/main" id="{E8DA044A-EB9A-C1A1-6D53-23D865FB3AEF}"/>
              </a:ext>
            </a:extLst>
          </p:cNvPr>
          <p:cNvPicPr>
            <a:picLocks noChangeAspect="1"/>
          </p:cNvPicPr>
          <p:nvPr/>
        </p:nvPicPr>
        <p:blipFill>
          <a:blip r:embed="rId4">
            <a:clrChange>
              <a:clrFrom>
                <a:srgbClr val="F4F5F5"/>
              </a:clrFrom>
              <a:clrTo>
                <a:srgbClr val="F4F5F5">
                  <a:alpha val="0"/>
                </a:srgbClr>
              </a:clrTo>
            </a:clrChange>
          </a:blip>
          <a:stretch>
            <a:fillRect/>
          </a:stretch>
        </p:blipFill>
        <p:spPr>
          <a:xfrm>
            <a:off x="2966474" y="0"/>
            <a:ext cx="35209726" cy="33080256"/>
          </a:xfrm>
          <a:prstGeom prst="rect">
            <a:avLst/>
          </a:prstGeom>
        </p:spPr>
      </p:pic>
      <p:pic>
        <p:nvPicPr>
          <p:cNvPr id="17" name="Picture 16">
            <a:extLst>
              <a:ext uri="{FF2B5EF4-FFF2-40B4-BE49-F238E27FC236}">
                <a16:creationId xmlns:a16="http://schemas.microsoft.com/office/drawing/2014/main" id="{15338E73-D5BF-11C5-9BFB-2C4D2E8AD5D2}"/>
              </a:ext>
            </a:extLst>
          </p:cNvPr>
          <p:cNvPicPr>
            <a:picLocks noChangeAspect="1"/>
          </p:cNvPicPr>
          <p:nvPr/>
        </p:nvPicPr>
        <p:blipFill>
          <a:blip r:embed="rId5">
            <a:clrChange>
              <a:clrFrom>
                <a:srgbClr val="F4F5F5"/>
              </a:clrFrom>
              <a:clrTo>
                <a:srgbClr val="F4F5F5">
                  <a:alpha val="0"/>
                </a:srgbClr>
              </a:clrTo>
            </a:clrChange>
          </a:blip>
          <a:stretch>
            <a:fillRect/>
          </a:stretch>
        </p:blipFill>
        <p:spPr>
          <a:xfrm>
            <a:off x="4655237" y="0"/>
            <a:ext cx="30869173" cy="27978102"/>
          </a:xfrm>
          <a:prstGeom prst="rect">
            <a:avLst/>
          </a:prstGeom>
        </p:spPr>
      </p:pic>
      <p:pic>
        <p:nvPicPr>
          <p:cNvPr id="3" name="Picture 2">
            <a:extLst>
              <a:ext uri="{FF2B5EF4-FFF2-40B4-BE49-F238E27FC236}">
                <a16:creationId xmlns:a16="http://schemas.microsoft.com/office/drawing/2014/main" id="{090836CD-B06A-96F3-9ACA-1F022D4E62E8}"/>
              </a:ext>
            </a:extLst>
          </p:cNvPr>
          <p:cNvPicPr>
            <a:picLocks noChangeAspect="1"/>
          </p:cNvPicPr>
          <p:nvPr/>
        </p:nvPicPr>
        <p:blipFill>
          <a:blip r:embed="rId6">
            <a:clrChange>
              <a:clrFrom>
                <a:srgbClr val="F4F5F5"/>
              </a:clrFrom>
              <a:clrTo>
                <a:srgbClr val="F4F5F5">
                  <a:alpha val="0"/>
                </a:srgbClr>
              </a:clrTo>
            </a:clrChange>
          </a:blip>
          <a:stretch>
            <a:fillRect/>
          </a:stretch>
        </p:blipFill>
        <p:spPr>
          <a:xfrm>
            <a:off x="8894343" y="0"/>
            <a:ext cx="19400016" cy="39014400"/>
          </a:xfrm>
          <a:prstGeom prst="rect">
            <a:avLst/>
          </a:prstGeom>
        </p:spPr>
      </p:pic>
      <p:pic>
        <p:nvPicPr>
          <p:cNvPr id="4" name="Picture 3">
            <a:extLst>
              <a:ext uri="{FF2B5EF4-FFF2-40B4-BE49-F238E27FC236}">
                <a16:creationId xmlns:a16="http://schemas.microsoft.com/office/drawing/2014/main" id="{FDED58C1-0221-C073-0F25-9EFF09BD9936}"/>
              </a:ext>
            </a:extLst>
          </p:cNvPr>
          <p:cNvPicPr>
            <a:picLocks noChangeAspect="1"/>
          </p:cNvPicPr>
          <p:nvPr/>
        </p:nvPicPr>
        <p:blipFill>
          <a:blip r:embed="rId7">
            <a:clrChange>
              <a:clrFrom>
                <a:srgbClr val="F4F5F5"/>
              </a:clrFrom>
              <a:clrTo>
                <a:srgbClr val="F4F5F5">
                  <a:alpha val="0"/>
                </a:srgbClr>
              </a:clrTo>
            </a:clrChange>
          </a:blip>
          <a:stretch>
            <a:fillRect/>
          </a:stretch>
        </p:blipFill>
        <p:spPr>
          <a:xfrm>
            <a:off x="1343374" y="190500"/>
            <a:ext cx="32492273" cy="44096658"/>
          </a:xfrm>
          <a:prstGeom prst="rect">
            <a:avLst/>
          </a:prstGeom>
        </p:spPr>
      </p:pic>
      <p:pic>
        <p:nvPicPr>
          <p:cNvPr id="8" name="Picture 7">
            <a:extLst>
              <a:ext uri="{FF2B5EF4-FFF2-40B4-BE49-F238E27FC236}">
                <a16:creationId xmlns:a16="http://schemas.microsoft.com/office/drawing/2014/main" id="{6A6CD568-C399-F14A-850F-13C363509A53}"/>
              </a:ext>
            </a:extLst>
          </p:cNvPr>
          <p:cNvPicPr>
            <a:picLocks noChangeAspect="1"/>
          </p:cNvPicPr>
          <p:nvPr/>
        </p:nvPicPr>
        <p:blipFill>
          <a:blip r:embed="rId8">
            <a:clrChange>
              <a:clrFrom>
                <a:srgbClr val="F5F5F6"/>
              </a:clrFrom>
              <a:clrTo>
                <a:srgbClr val="F5F5F6">
                  <a:alpha val="0"/>
                </a:srgbClr>
              </a:clrTo>
            </a:clrChange>
          </a:blip>
          <a:stretch>
            <a:fillRect/>
          </a:stretch>
        </p:blipFill>
        <p:spPr>
          <a:xfrm>
            <a:off x="7416033" y="298514"/>
            <a:ext cx="26858537" cy="44729400"/>
          </a:xfrm>
          <a:prstGeom prst="rect">
            <a:avLst/>
          </a:prstGeom>
        </p:spPr>
      </p:pic>
      <p:pic>
        <p:nvPicPr>
          <p:cNvPr id="11" name="Picture 2">
            <a:extLst>
              <a:ext uri="{FF2B5EF4-FFF2-40B4-BE49-F238E27FC236}">
                <a16:creationId xmlns:a16="http://schemas.microsoft.com/office/drawing/2014/main" id="{FD97F3E6-7A11-03B2-229D-726295639C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6833" y="1914525"/>
            <a:ext cx="2857500" cy="4943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CFCB3F37-01D3-57CC-7F74-AB67E57A6CA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3653"/>
          <a:stretch>
            <a:fillRect/>
          </a:stretch>
        </p:blipFill>
        <p:spPr bwMode="auto">
          <a:xfrm>
            <a:off x="0" y="2085975"/>
            <a:ext cx="4953000" cy="4772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69EC6C-54B3-7FBD-328E-335EA1925AE6}"/>
              </a:ext>
            </a:extLst>
          </p:cNvPr>
          <p:cNvSpPr>
            <a:spLocks noChangeArrowheads="1"/>
          </p:cNvSpPr>
          <p:nvPr/>
        </p:nvSpPr>
        <p:spPr bwMode="auto">
          <a:xfrm>
            <a:off x="3955534" y="2499094"/>
            <a:ext cx="6096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Skin is what others see and interact with; </a:t>
            </a:r>
            <a:r>
              <a:rPr kumimoji="0" lang="en-US" altLang="en-US" sz="1800" b="1" i="0" u="none" strike="noStrike" cap="none" normalizeH="0" baseline="0" dirty="0">
                <a:ln>
                  <a:noFill/>
                </a:ln>
                <a:solidFill>
                  <a:schemeClr val="bg1"/>
                </a:solidFill>
                <a:effectLst/>
                <a:latin typeface="Arial" panose="020B0604020202020204" pitchFamily="34" charset="0"/>
              </a:rPr>
              <a:t>UI/UX</a:t>
            </a:r>
            <a:r>
              <a:rPr kumimoji="0" lang="en-US" altLang="en-US" sz="1800" b="0" i="0" u="none" strike="noStrike" cap="none" normalizeH="0" baseline="0" dirty="0">
                <a:ln>
                  <a:noFill/>
                </a:ln>
                <a:solidFill>
                  <a:schemeClr val="bg1"/>
                </a:solidFill>
                <a:effectLst/>
                <a:latin typeface="Arial" panose="020B0604020202020204" pitchFamily="34" charset="0"/>
              </a:rPr>
              <a:t> is how users interact with software.</a:t>
            </a:r>
            <a:r>
              <a:rPr kumimoji="0" lang="en-US" altLang="en-US" sz="1800" b="0" i="0" u="none" strike="noStrike" cap="none" normalizeH="0" dirty="0">
                <a:ln>
                  <a:noFill/>
                </a:ln>
                <a:solidFill>
                  <a:schemeClr val="bg1"/>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Material Design in Android apps is like polished skin.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9" name="TextBox 8">
            <a:extLst>
              <a:ext uri="{FF2B5EF4-FFF2-40B4-BE49-F238E27FC236}">
                <a16:creationId xmlns:a16="http://schemas.microsoft.com/office/drawing/2014/main" id="{7039CF50-4DA9-7D92-760F-C4555FD48791}"/>
              </a:ext>
            </a:extLst>
          </p:cNvPr>
          <p:cNvSpPr txBox="1"/>
          <p:nvPr/>
        </p:nvSpPr>
        <p:spPr>
          <a:xfrm>
            <a:off x="3955534" y="1924050"/>
            <a:ext cx="196977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User Interface (UI/UX)</a:t>
            </a:r>
          </a:p>
        </p:txBody>
      </p:sp>
      <p:grpSp>
        <p:nvGrpSpPr>
          <p:cNvPr id="16" name="Group 15">
            <a:extLst>
              <a:ext uri="{FF2B5EF4-FFF2-40B4-BE49-F238E27FC236}">
                <a16:creationId xmlns:a16="http://schemas.microsoft.com/office/drawing/2014/main" id="{86CCDA95-BD27-4C95-9A74-A79B9440669E}"/>
              </a:ext>
            </a:extLst>
          </p:cNvPr>
          <p:cNvGrpSpPr/>
          <p:nvPr/>
        </p:nvGrpSpPr>
        <p:grpSpPr>
          <a:xfrm>
            <a:off x="2698200" y="1747200"/>
            <a:ext cx="1281600" cy="1799640"/>
            <a:chOff x="2698200" y="1747200"/>
            <a:chExt cx="1281600" cy="179964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55D2665-5722-E7A2-1CEF-312E91DEEADD}"/>
                    </a:ext>
                  </a:extLst>
                </p14:cNvPr>
                <p14:cNvContentPartPr/>
                <p14:nvPr/>
              </p14:nvContentPartPr>
              <p14:xfrm>
                <a:off x="2698200" y="1757640"/>
                <a:ext cx="1140480" cy="1789200"/>
              </p14:xfrm>
            </p:contentPart>
          </mc:Choice>
          <mc:Fallback xmlns="">
            <p:pic>
              <p:nvPicPr>
                <p:cNvPr id="13" name="Ink 12">
                  <a:extLst>
                    <a:ext uri="{FF2B5EF4-FFF2-40B4-BE49-F238E27FC236}">
                      <a16:creationId xmlns:a16="http://schemas.microsoft.com/office/drawing/2014/main" id="{555D2665-5722-E7A2-1CEF-312E91DEEADD}"/>
                    </a:ext>
                  </a:extLst>
                </p:cNvPr>
                <p:cNvPicPr/>
                <p:nvPr/>
              </p:nvPicPr>
              <p:blipFill>
                <a:blip r:embed="rId12"/>
                <a:stretch>
                  <a:fillRect/>
                </a:stretch>
              </p:blipFill>
              <p:spPr>
                <a:xfrm>
                  <a:off x="2662560" y="1721640"/>
                  <a:ext cx="1212120" cy="186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8650A4B3-9AD2-C37C-E9B1-590B931C5BA3}"/>
                    </a:ext>
                  </a:extLst>
                </p14:cNvPr>
                <p14:cNvContentPartPr/>
                <p14:nvPr/>
              </p14:nvContentPartPr>
              <p14:xfrm>
                <a:off x="3650040" y="1747200"/>
                <a:ext cx="329760" cy="370800"/>
              </p14:xfrm>
            </p:contentPart>
          </mc:Choice>
          <mc:Fallback xmlns="">
            <p:pic>
              <p:nvPicPr>
                <p:cNvPr id="14" name="Ink 13">
                  <a:extLst>
                    <a:ext uri="{FF2B5EF4-FFF2-40B4-BE49-F238E27FC236}">
                      <a16:creationId xmlns:a16="http://schemas.microsoft.com/office/drawing/2014/main" id="{8650A4B3-9AD2-C37C-E9B1-590B931C5BA3}"/>
                    </a:ext>
                  </a:extLst>
                </p:cNvPr>
                <p:cNvPicPr/>
                <p:nvPr/>
              </p:nvPicPr>
              <p:blipFill>
                <a:blip r:embed="rId14"/>
                <a:stretch>
                  <a:fillRect/>
                </a:stretch>
              </p:blipFill>
              <p:spPr>
                <a:xfrm>
                  <a:off x="3614400" y="1711560"/>
                  <a:ext cx="401400" cy="44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CE65201B-9B29-AC65-C063-E235C295A438}"/>
                  </a:ext>
                </a:extLst>
              </p14:cNvPr>
              <p14:cNvContentPartPr/>
              <p14:nvPr/>
            </p14:nvContentPartPr>
            <p14:xfrm>
              <a:off x="7084080" y="3513720"/>
              <a:ext cx="2957040" cy="1000080"/>
            </p14:xfrm>
          </p:contentPart>
        </mc:Choice>
        <mc:Fallback xmlns="">
          <p:pic>
            <p:nvPicPr>
              <p:cNvPr id="18" name="Ink 17">
                <a:extLst>
                  <a:ext uri="{FF2B5EF4-FFF2-40B4-BE49-F238E27FC236}">
                    <a16:creationId xmlns:a16="http://schemas.microsoft.com/office/drawing/2014/main" id="{CE65201B-9B29-AC65-C063-E235C295A438}"/>
                  </a:ext>
                </a:extLst>
              </p:cNvPr>
              <p:cNvPicPr/>
              <p:nvPr/>
            </p:nvPicPr>
            <p:blipFill>
              <a:blip r:embed="rId16"/>
              <a:stretch>
                <a:fillRect/>
              </a:stretch>
            </p:blipFill>
            <p:spPr>
              <a:xfrm>
                <a:off x="7048440" y="3477720"/>
                <a:ext cx="3028680" cy="107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B4DE3645-B04E-EE6E-C923-29698E1FA307}"/>
                  </a:ext>
                </a:extLst>
              </p14:cNvPr>
              <p14:cNvContentPartPr/>
              <p14:nvPr/>
            </p14:nvContentPartPr>
            <p14:xfrm flipH="1">
              <a:off x="6863760" y="3371160"/>
              <a:ext cx="220680" cy="477720"/>
            </p14:xfrm>
          </p:contentPart>
        </mc:Choice>
        <mc:Fallback xmlns="">
          <p:pic>
            <p:nvPicPr>
              <p:cNvPr id="20" name="Ink 19">
                <a:extLst>
                  <a:ext uri="{FF2B5EF4-FFF2-40B4-BE49-F238E27FC236}">
                    <a16:creationId xmlns:a16="http://schemas.microsoft.com/office/drawing/2014/main" id="{B4DE3645-B04E-EE6E-C923-29698E1FA307}"/>
                  </a:ext>
                </a:extLst>
              </p:cNvPr>
              <p:cNvPicPr/>
              <p:nvPr/>
            </p:nvPicPr>
            <p:blipFill>
              <a:blip r:embed="rId18"/>
              <a:stretch>
                <a:fillRect/>
              </a:stretch>
            </p:blipFill>
            <p:spPr>
              <a:xfrm flipH="1">
                <a:off x="6828062" y="3335520"/>
                <a:ext cx="292437"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FE632E81-136C-1E01-80C1-7D2F8DA1D625}"/>
                  </a:ext>
                </a:extLst>
              </p14:cNvPr>
              <p14:cNvContentPartPr/>
              <p14:nvPr/>
            </p14:nvContentPartPr>
            <p14:xfrm>
              <a:off x="6903000" y="3381600"/>
              <a:ext cx="477720" cy="91080"/>
            </p14:xfrm>
          </p:contentPart>
        </mc:Choice>
        <mc:Fallback xmlns="">
          <p:pic>
            <p:nvPicPr>
              <p:cNvPr id="21" name="Ink 20">
                <a:extLst>
                  <a:ext uri="{FF2B5EF4-FFF2-40B4-BE49-F238E27FC236}">
                    <a16:creationId xmlns:a16="http://schemas.microsoft.com/office/drawing/2014/main" id="{FE632E81-136C-1E01-80C1-7D2F8DA1D625}"/>
                  </a:ext>
                </a:extLst>
              </p:cNvPr>
              <p:cNvPicPr/>
              <p:nvPr/>
            </p:nvPicPr>
            <p:blipFill>
              <a:blip r:embed="rId20"/>
              <a:stretch>
                <a:fillRect/>
              </a:stretch>
            </p:blipFill>
            <p:spPr>
              <a:xfrm>
                <a:off x="6867000" y="3345960"/>
                <a:ext cx="549360" cy="162720"/>
              </a:xfrm>
              <a:prstGeom prst="rect">
                <a:avLst/>
              </a:prstGeom>
            </p:spPr>
          </p:pic>
        </mc:Fallback>
      </mc:AlternateContent>
    </p:spTree>
    <p:extLst>
      <p:ext uri="{BB962C8B-B14F-4D97-AF65-F5344CB8AC3E}">
        <p14:creationId xmlns:p14="http://schemas.microsoft.com/office/powerpoint/2010/main" val="384093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7631EC76-2B9A-538A-5C6A-518C599F3EA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10986B7-1E23-0524-2307-DAB1F795655C}"/>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540438" y="-3869183"/>
            <a:ext cx="30869173" cy="61463953"/>
          </a:xfrm>
          <a:prstGeom prst="rect">
            <a:avLst/>
          </a:prstGeom>
        </p:spPr>
      </p:pic>
      <p:pic>
        <p:nvPicPr>
          <p:cNvPr id="4" name="Picture 3">
            <a:extLst>
              <a:ext uri="{FF2B5EF4-FFF2-40B4-BE49-F238E27FC236}">
                <a16:creationId xmlns:a16="http://schemas.microsoft.com/office/drawing/2014/main" id="{5E30F2D9-F78F-951D-ECFB-D8CFC34DAF10}"/>
              </a:ext>
            </a:extLst>
          </p:cNvPr>
          <p:cNvPicPr>
            <a:picLocks noChangeAspect="1"/>
          </p:cNvPicPr>
          <p:nvPr/>
        </p:nvPicPr>
        <p:blipFill>
          <a:blip r:embed="rId3">
            <a:clrChange>
              <a:clrFrom>
                <a:srgbClr val="F4F5F5"/>
              </a:clrFrom>
              <a:clrTo>
                <a:srgbClr val="F4F5F5">
                  <a:alpha val="0"/>
                </a:srgbClr>
              </a:clrTo>
            </a:clrChange>
          </a:blip>
          <a:stretch>
            <a:fillRect/>
          </a:stretch>
        </p:blipFill>
        <p:spPr>
          <a:xfrm>
            <a:off x="-335873" y="0"/>
            <a:ext cx="32492273" cy="44096658"/>
          </a:xfrm>
          <a:prstGeom prst="rect">
            <a:avLst/>
          </a:prstGeom>
        </p:spPr>
      </p:pic>
      <p:pic>
        <p:nvPicPr>
          <p:cNvPr id="9" name="Picture 8">
            <a:extLst>
              <a:ext uri="{FF2B5EF4-FFF2-40B4-BE49-F238E27FC236}">
                <a16:creationId xmlns:a16="http://schemas.microsoft.com/office/drawing/2014/main" id="{EC628B4C-678E-652F-ED0E-C3DE203B7BD4}"/>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110069" y="-13145"/>
            <a:ext cx="35209726" cy="53727905"/>
          </a:xfrm>
          <a:prstGeom prst="rect">
            <a:avLst/>
          </a:prstGeom>
        </p:spPr>
      </p:pic>
      <p:sp>
        <p:nvSpPr>
          <p:cNvPr id="5" name="Slide Number Placeholder 7">
            <a:extLst>
              <a:ext uri="{FF2B5EF4-FFF2-40B4-BE49-F238E27FC236}">
                <a16:creationId xmlns:a16="http://schemas.microsoft.com/office/drawing/2014/main" id="{E3462CAF-75FC-6F47-5F27-D193875FDDC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43</a:t>
            </a:fld>
            <a:endParaRPr lang="en-US" sz="1400" dirty="0">
              <a:solidFill>
                <a:schemeClr val="bg2">
                  <a:lumMod val="50000"/>
                </a:schemeClr>
              </a:solidFill>
              <a:cs typeface="Segoe UI" panose="020B0502040204020203" pitchFamily="34" charset="0"/>
            </a:endParaRPr>
          </a:p>
        </p:txBody>
      </p:sp>
      <p:pic>
        <p:nvPicPr>
          <p:cNvPr id="10" name="Picture 9">
            <a:extLst>
              <a:ext uri="{FF2B5EF4-FFF2-40B4-BE49-F238E27FC236}">
                <a16:creationId xmlns:a16="http://schemas.microsoft.com/office/drawing/2014/main" id="{DB772605-8FD5-8A46-941B-2DDA8AA0238B}"/>
              </a:ext>
            </a:extLst>
          </p:cNvPr>
          <p:cNvPicPr>
            <a:picLocks noChangeAspect="1"/>
          </p:cNvPicPr>
          <p:nvPr/>
        </p:nvPicPr>
        <p:blipFill>
          <a:blip r:embed="rId5">
            <a:clrChange>
              <a:clrFrom>
                <a:srgbClr val="F5F5F5"/>
              </a:clrFrom>
              <a:clrTo>
                <a:srgbClr val="F5F5F5">
                  <a:alpha val="0"/>
                </a:srgbClr>
              </a:clrTo>
            </a:clrChange>
          </a:blip>
          <a:stretch>
            <a:fillRect/>
          </a:stretch>
        </p:blipFill>
        <p:spPr>
          <a:xfrm>
            <a:off x="3226968" y="658130"/>
            <a:ext cx="36051213" cy="31422069"/>
          </a:xfrm>
          <a:prstGeom prst="rect">
            <a:avLst/>
          </a:prstGeom>
        </p:spPr>
      </p:pic>
      <p:pic>
        <p:nvPicPr>
          <p:cNvPr id="15" name="Picture 14">
            <a:extLst>
              <a:ext uri="{FF2B5EF4-FFF2-40B4-BE49-F238E27FC236}">
                <a16:creationId xmlns:a16="http://schemas.microsoft.com/office/drawing/2014/main" id="{D097240A-E021-EEA5-24B3-28466FE48B30}"/>
              </a:ext>
            </a:extLst>
          </p:cNvPr>
          <p:cNvPicPr>
            <a:picLocks noChangeAspect="1"/>
          </p:cNvPicPr>
          <p:nvPr/>
        </p:nvPicPr>
        <p:blipFill>
          <a:blip r:embed="rId6">
            <a:clrChange>
              <a:clrFrom>
                <a:srgbClr val="F4F5F5"/>
              </a:clrFrom>
              <a:clrTo>
                <a:srgbClr val="F4F5F5">
                  <a:alpha val="0"/>
                </a:srgbClr>
              </a:clrTo>
            </a:clrChange>
          </a:blip>
          <a:stretch>
            <a:fillRect/>
          </a:stretch>
        </p:blipFill>
        <p:spPr>
          <a:xfrm>
            <a:off x="2966474" y="0"/>
            <a:ext cx="35209726" cy="33080256"/>
          </a:xfrm>
          <a:prstGeom prst="rect">
            <a:avLst/>
          </a:prstGeom>
        </p:spPr>
      </p:pic>
      <p:pic>
        <p:nvPicPr>
          <p:cNvPr id="17" name="Picture 16">
            <a:extLst>
              <a:ext uri="{FF2B5EF4-FFF2-40B4-BE49-F238E27FC236}">
                <a16:creationId xmlns:a16="http://schemas.microsoft.com/office/drawing/2014/main" id="{97B2521F-A739-5019-DBDF-71C983DDDF8C}"/>
              </a:ext>
            </a:extLst>
          </p:cNvPr>
          <p:cNvPicPr>
            <a:picLocks noChangeAspect="1"/>
          </p:cNvPicPr>
          <p:nvPr/>
        </p:nvPicPr>
        <p:blipFill>
          <a:blip r:embed="rId7">
            <a:clrChange>
              <a:clrFrom>
                <a:srgbClr val="F4F5F5"/>
              </a:clrFrom>
              <a:clrTo>
                <a:srgbClr val="F4F5F5">
                  <a:alpha val="0"/>
                </a:srgbClr>
              </a:clrTo>
            </a:clrChange>
          </a:blip>
          <a:stretch>
            <a:fillRect/>
          </a:stretch>
        </p:blipFill>
        <p:spPr>
          <a:xfrm>
            <a:off x="4655237" y="0"/>
            <a:ext cx="30869173" cy="27978102"/>
          </a:xfrm>
          <a:prstGeom prst="rect">
            <a:avLst/>
          </a:prstGeom>
        </p:spPr>
      </p:pic>
      <p:pic>
        <p:nvPicPr>
          <p:cNvPr id="3" name="Picture 2">
            <a:extLst>
              <a:ext uri="{FF2B5EF4-FFF2-40B4-BE49-F238E27FC236}">
                <a16:creationId xmlns:a16="http://schemas.microsoft.com/office/drawing/2014/main" id="{B842BFD8-F7EE-A9FC-7E83-04D4DC0F1726}"/>
              </a:ext>
            </a:extLst>
          </p:cNvPr>
          <p:cNvPicPr>
            <a:picLocks noChangeAspect="1"/>
          </p:cNvPicPr>
          <p:nvPr/>
        </p:nvPicPr>
        <p:blipFill>
          <a:blip r:embed="rId8">
            <a:clrChange>
              <a:clrFrom>
                <a:srgbClr val="F4F5F5"/>
              </a:clrFrom>
              <a:clrTo>
                <a:srgbClr val="F4F5F5">
                  <a:alpha val="0"/>
                </a:srgbClr>
              </a:clrTo>
            </a:clrChange>
          </a:blip>
          <a:stretch>
            <a:fillRect/>
          </a:stretch>
        </p:blipFill>
        <p:spPr>
          <a:xfrm>
            <a:off x="8894343" y="0"/>
            <a:ext cx="19400016" cy="39014400"/>
          </a:xfrm>
          <a:prstGeom prst="rect">
            <a:avLst/>
          </a:prstGeom>
        </p:spPr>
      </p:pic>
      <p:pic>
        <p:nvPicPr>
          <p:cNvPr id="8" name="Picture 7">
            <a:extLst>
              <a:ext uri="{FF2B5EF4-FFF2-40B4-BE49-F238E27FC236}">
                <a16:creationId xmlns:a16="http://schemas.microsoft.com/office/drawing/2014/main" id="{C35EE341-1FB5-583B-AB98-0B95632A2EDA}"/>
              </a:ext>
            </a:extLst>
          </p:cNvPr>
          <p:cNvPicPr>
            <a:picLocks noChangeAspect="1"/>
          </p:cNvPicPr>
          <p:nvPr/>
        </p:nvPicPr>
        <p:blipFill>
          <a:blip r:embed="rId9">
            <a:clrChange>
              <a:clrFrom>
                <a:srgbClr val="F5F5F6"/>
              </a:clrFrom>
              <a:clrTo>
                <a:srgbClr val="F5F5F6">
                  <a:alpha val="0"/>
                </a:srgbClr>
              </a:clrTo>
            </a:clrChange>
          </a:blip>
          <a:stretch>
            <a:fillRect/>
          </a:stretch>
        </p:blipFill>
        <p:spPr>
          <a:xfrm>
            <a:off x="8147553" y="0"/>
            <a:ext cx="26858537" cy="44729400"/>
          </a:xfrm>
          <a:prstGeom prst="rect">
            <a:avLst/>
          </a:prstGeom>
        </p:spPr>
      </p:pic>
      <p:pic>
        <p:nvPicPr>
          <p:cNvPr id="11" name="Picture 10">
            <a:extLst>
              <a:ext uri="{FF2B5EF4-FFF2-40B4-BE49-F238E27FC236}">
                <a16:creationId xmlns:a16="http://schemas.microsoft.com/office/drawing/2014/main" id="{F66C0956-5F7C-70E3-25F2-31200138C412}"/>
              </a:ext>
            </a:extLst>
          </p:cNvPr>
          <p:cNvPicPr>
            <a:picLocks noChangeAspect="1"/>
          </p:cNvPicPr>
          <p:nvPr/>
        </p:nvPicPr>
        <p:blipFill>
          <a:blip r:embed="rId10">
            <a:clrChange>
              <a:clrFrom>
                <a:srgbClr val="F5F5F5"/>
              </a:clrFrom>
              <a:clrTo>
                <a:srgbClr val="F5F5F5">
                  <a:alpha val="0"/>
                </a:srgbClr>
              </a:clrTo>
            </a:clrChange>
          </a:blip>
          <a:stretch>
            <a:fillRect/>
          </a:stretch>
        </p:blipFill>
        <p:spPr>
          <a:xfrm>
            <a:off x="8742903" y="-13145"/>
            <a:ext cx="3516923" cy="6858000"/>
          </a:xfrm>
          <a:prstGeom prst="rect">
            <a:avLst/>
          </a:prstGeom>
        </p:spPr>
      </p:pic>
      <p:sp>
        <p:nvSpPr>
          <p:cNvPr id="2" name="Rectangle 1">
            <a:extLst>
              <a:ext uri="{FF2B5EF4-FFF2-40B4-BE49-F238E27FC236}">
                <a16:creationId xmlns:a16="http://schemas.microsoft.com/office/drawing/2014/main" id="{617443C2-B393-7284-61CC-406B051EEAA1}"/>
              </a:ext>
            </a:extLst>
          </p:cNvPr>
          <p:cNvSpPr>
            <a:spLocks noChangeArrowheads="1"/>
          </p:cNvSpPr>
          <p:nvPr/>
        </p:nvSpPr>
        <p:spPr bwMode="auto">
          <a:xfrm>
            <a:off x="2492355" y="3527678"/>
            <a:ext cx="750039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solidFill>
                  <a:schemeClr val="bg1"/>
                </a:solidFill>
                <a:effectLst/>
                <a:latin typeface="Arial" panose="020B0604020202020204" pitchFamily="34" charset="0"/>
              </a:rPr>
              <a:t>The immune system protects against threats; </a:t>
            </a:r>
            <a:r>
              <a:rPr kumimoji="0" lang="en-US" altLang="en-US" sz="1800" b="1" i="0" u="none" strike="noStrike" cap="none" normalizeH="0" baseline="0">
                <a:ln>
                  <a:noFill/>
                </a:ln>
                <a:solidFill>
                  <a:schemeClr val="bg1"/>
                </a:solidFill>
                <a:effectLst/>
                <a:latin typeface="Arial" panose="020B0604020202020204" pitchFamily="34" charset="0"/>
              </a:rPr>
              <a:t>security protocols</a:t>
            </a:r>
            <a:r>
              <a:rPr kumimoji="0" lang="en-US" altLang="en-US" sz="1800" b="0" i="0" u="none" strike="noStrike" cap="none" normalizeH="0" baseline="0">
                <a:ln>
                  <a:noFill/>
                </a:ln>
                <a:solidFill>
                  <a:schemeClr val="bg1"/>
                </a:solidFill>
                <a:effectLst/>
                <a:latin typeface="Arial" panose="020B0604020202020204" pitchFamily="34" charset="0"/>
              </a:rPr>
              <a:t> and </a:t>
            </a:r>
            <a:r>
              <a:rPr kumimoji="0" lang="en-US" altLang="en-US" sz="1800" b="1" i="0" u="none" strike="noStrike" cap="none" normalizeH="0" baseline="0">
                <a:ln>
                  <a:noFill/>
                </a:ln>
                <a:solidFill>
                  <a:schemeClr val="bg1"/>
                </a:solidFill>
                <a:effectLst/>
                <a:latin typeface="Arial" panose="020B0604020202020204" pitchFamily="34" charset="0"/>
              </a:rPr>
              <a:t>testing</a:t>
            </a:r>
            <a:r>
              <a:rPr kumimoji="0" lang="en-US" altLang="en-US" sz="1800" b="0" i="0" u="none" strike="noStrike" cap="none" normalizeH="0" baseline="0">
                <a:ln>
                  <a:noFill/>
                </a:ln>
                <a:solidFill>
                  <a:schemeClr val="bg1"/>
                </a:solidFill>
                <a:effectLst/>
                <a:latin typeface="Arial" panose="020B0604020202020204" pitchFamily="34" charset="0"/>
              </a:rPr>
              <a:t> (unit, integration, fuzz) protect software from bugs and breaches.Penetration testing acts like antibodies recognizing vulnerabilities.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3" name="TextBox 12">
            <a:extLst>
              <a:ext uri="{FF2B5EF4-FFF2-40B4-BE49-F238E27FC236}">
                <a16:creationId xmlns:a16="http://schemas.microsoft.com/office/drawing/2014/main" id="{4635F0B5-D809-0BD7-3B26-2CE895BE77F2}"/>
              </a:ext>
            </a:extLst>
          </p:cNvPr>
          <p:cNvSpPr txBox="1"/>
          <p:nvPr/>
        </p:nvSpPr>
        <p:spPr>
          <a:xfrm>
            <a:off x="7652660" y="2527621"/>
            <a:ext cx="351692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Security &amp; Testing</a:t>
            </a:r>
          </a:p>
        </p:txBody>
      </p:sp>
      <p:grpSp>
        <p:nvGrpSpPr>
          <p:cNvPr id="18" name="Group 17">
            <a:extLst>
              <a:ext uri="{FF2B5EF4-FFF2-40B4-BE49-F238E27FC236}">
                <a16:creationId xmlns:a16="http://schemas.microsoft.com/office/drawing/2014/main" id="{2F3A579D-D058-E651-E7A8-D5870888B348}"/>
              </a:ext>
            </a:extLst>
          </p:cNvPr>
          <p:cNvGrpSpPr/>
          <p:nvPr/>
        </p:nvGrpSpPr>
        <p:grpSpPr>
          <a:xfrm>
            <a:off x="8999215" y="1460640"/>
            <a:ext cx="2171880" cy="937800"/>
            <a:chOff x="8999215" y="1460640"/>
            <a:chExt cx="2171880" cy="937800"/>
          </a:xfrm>
        </p:grpSpPr>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2DABB1D-A43D-9773-B228-6B73901DC6BD}"/>
                    </a:ext>
                  </a:extLst>
                </p14:cNvPr>
                <p14:cNvContentPartPr/>
                <p14:nvPr/>
              </p14:nvContentPartPr>
              <p14:xfrm>
                <a:off x="9120895" y="1460640"/>
                <a:ext cx="2050200" cy="937800"/>
              </p14:xfrm>
            </p:contentPart>
          </mc:Choice>
          <mc:Fallback xmlns="">
            <p:pic>
              <p:nvPicPr>
                <p:cNvPr id="14" name="Ink 13">
                  <a:extLst>
                    <a:ext uri="{FF2B5EF4-FFF2-40B4-BE49-F238E27FC236}">
                      <a16:creationId xmlns:a16="http://schemas.microsoft.com/office/drawing/2014/main" id="{A2DABB1D-A43D-9773-B228-6B73901DC6BD}"/>
                    </a:ext>
                  </a:extLst>
                </p:cNvPr>
                <p:cNvPicPr/>
                <p:nvPr/>
              </p:nvPicPr>
              <p:blipFill>
                <a:blip r:embed="rId12"/>
                <a:stretch>
                  <a:fillRect/>
                </a:stretch>
              </p:blipFill>
              <p:spPr>
                <a:xfrm>
                  <a:off x="9085255" y="1425000"/>
                  <a:ext cx="2121840" cy="100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D7C0FE5A-9351-C38A-6FDA-3FEB6414CB7E}"/>
                    </a:ext>
                  </a:extLst>
                </p14:cNvPr>
                <p14:cNvContentPartPr/>
                <p14:nvPr/>
              </p14:nvContentPartPr>
              <p14:xfrm>
                <a:off x="8999215" y="2102880"/>
                <a:ext cx="397440" cy="292320"/>
              </p14:xfrm>
            </p:contentPart>
          </mc:Choice>
          <mc:Fallback xmlns="">
            <p:pic>
              <p:nvPicPr>
                <p:cNvPr id="16" name="Ink 15">
                  <a:extLst>
                    <a:ext uri="{FF2B5EF4-FFF2-40B4-BE49-F238E27FC236}">
                      <a16:creationId xmlns:a16="http://schemas.microsoft.com/office/drawing/2014/main" id="{D7C0FE5A-9351-C38A-6FDA-3FEB6414CB7E}"/>
                    </a:ext>
                  </a:extLst>
                </p:cNvPr>
                <p:cNvPicPr/>
                <p:nvPr/>
              </p:nvPicPr>
              <p:blipFill>
                <a:blip r:embed="rId14"/>
                <a:stretch>
                  <a:fillRect/>
                </a:stretch>
              </p:blipFill>
              <p:spPr>
                <a:xfrm>
                  <a:off x="8963215" y="2067240"/>
                  <a:ext cx="469080" cy="363960"/>
                </a:xfrm>
                <a:prstGeom prst="rect">
                  <a:avLst/>
                </a:prstGeom>
              </p:spPr>
            </p:pic>
          </mc:Fallback>
        </mc:AlternateContent>
      </p:grpSp>
      <p:grpSp>
        <p:nvGrpSpPr>
          <p:cNvPr id="21" name="Group 20">
            <a:extLst>
              <a:ext uri="{FF2B5EF4-FFF2-40B4-BE49-F238E27FC236}">
                <a16:creationId xmlns:a16="http://schemas.microsoft.com/office/drawing/2014/main" id="{3F1307B2-0682-A103-ACA8-E6A040BD924C}"/>
              </a:ext>
            </a:extLst>
          </p:cNvPr>
          <p:cNvGrpSpPr/>
          <p:nvPr/>
        </p:nvGrpSpPr>
        <p:grpSpPr>
          <a:xfrm>
            <a:off x="8887615" y="2849520"/>
            <a:ext cx="339480" cy="689040"/>
            <a:chOff x="8887615" y="2849520"/>
            <a:chExt cx="339480" cy="68904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74ABE356-02D4-9C51-7244-0E89B41DF34D}"/>
                    </a:ext>
                  </a:extLst>
                </p14:cNvPr>
                <p14:cNvContentPartPr/>
                <p14:nvPr/>
              </p14:nvContentPartPr>
              <p14:xfrm>
                <a:off x="9004255" y="2849520"/>
                <a:ext cx="42840" cy="439560"/>
              </p14:xfrm>
            </p:contentPart>
          </mc:Choice>
          <mc:Fallback xmlns="">
            <p:pic>
              <p:nvPicPr>
                <p:cNvPr id="19" name="Ink 18">
                  <a:extLst>
                    <a:ext uri="{FF2B5EF4-FFF2-40B4-BE49-F238E27FC236}">
                      <a16:creationId xmlns:a16="http://schemas.microsoft.com/office/drawing/2014/main" id="{74ABE356-02D4-9C51-7244-0E89B41DF34D}"/>
                    </a:ext>
                  </a:extLst>
                </p:cNvPr>
                <p:cNvPicPr/>
                <p:nvPr/>
              </p:nvPicPr>
              <p:blipFill>
                <a:blip r:embed="rId16"/>
                <a:stretch>
                  <a:fillRect/>
                </a:stretch>
              </p:blipFill>
              <p:spPr>
                <a:xfrm>
                  <a:off x="8968615" y="2813520"/>
                  <a:ext cx="11448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19896CCC-912D-DE79-1272-3EBEDE080B6A}"/>
                    </a:ext>
                  </a:extLst>
                </p14:cNvPr>
                <p14:cNvContentPartPr/>
                <p14:nvPr/>
              </p14:nvContentPartPr>
              <p14:xfrm>
                <a:off x="8887615" y="3157320"/>
                <a:ext cx="339480" cy="381240"/>
              </p14:xfrm>
            </p:contentPart>
          </mc:Choice>
          <mc:Fallback xmlns="">
            <p:pic>
              <p:nvPicPr>
                <p:cNvPr id="20" name="Ink 19">
                  <a:extLst>
                    <a:ext uri="{FF2B5EF4-FFF2-40B4-BE49-F238E27FC236}">
                      <a16:creationId xmlns:a16="http://schemas.microsoft.com/office/drawing/2014/main" id="{19896CCC-912D-DE79-1272-3EBEDE080B6A}"/>
                    </a:ext>
                  </a:extLst>
                </p:cNvPr>
                <p:cNvPicPr/>
                <p:nvPr/>
              </p:nvPicPr>
              <p:blipFill>
                <a:blip r:embed="rId18"/>
                <a:stretch>
                  <a:fillRect/>
                </a:stretch>
              </p:blipFill>
              <p:spPr>
                <a:xfrm>
                  <a:off x="8851615" y="3121680"/>
                  <a:ext cx="411120" cy="452880"/>
                </a:xfrm>
                <a:prstGeom prst="rect">
                  <a:avLst/>
                </a:prstGeom>
              </p:spPr>
            </p:pic>
          </mc:Fallback>
        </mc:AlternateContent>
      </p:grpSp>
    </p:spTree>
    <p:extLst>
      <p:ext uri="{BB962C8B-B14F-4D97-AF65-F5344CB8AC3E}">
        <p14:creationId xmlns:p14="http://schemas.microsoft.com/office/powerpoint/2010/main" val="569541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B138E0A-D9BF-F7E3-4553-FF2C643B3D8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70F140E-DE41-89AA-37F8-A7EF0F2B21CE}"/>
              </a:ext>
            </a:extLst>
          </p:cNvPr>
          <p:cNvPicPr>
            <a:picLocks noChangeAspect="1"/>
          </p:cNvPicPr>
          <p:nvPr/>
        </p:nvPicPr>
        <p:blipFill>
          <a:blip r:embed="rId2">
            <a:clrChange>
              <a:clrFrom>
                <a:srgbClr val="F5F5F6"/>
              </a:clrFrom>
              <a:clrTo>
                <a:srgbClr val="F5F5F6">
                  <a:alpha val="0"/>
                </a:srgbClr>
              </a:clrTo>
            </a:clrChange>
          </a:blip>
          <a:stretch>
            <a:fillRect/>
          </a:stretch>
        </p:blipFill>
        <p:spPr>
          <a:xfrm>
            <a:off x="540438" y="-3869183"/>
            <a:ext cx="30869173" cy="61463953"/>
          </a:xfrm>
          <a:prstGeom prst="rect">
            <a:avLst/>
          </a:prstGeom>
        </p:spPr>
      </p:pic>
      <p:pic>
        <p:nvPicPr>
          <p:cNvPr id="4" name="Picture 3">
            <a:extLst>
              <a:ext uri="{FF2B5EF4-FFF2-40B4-BE49-F238E27FC236}">
                <a16:creationId xmlns:a16="http://schemas.microsoft.com/office/drawing/2014/main" id="{8EA6C993-2F2F-BDE9-FE8E-2F61CC9E5927}"/>
              </a:ext>
            </a:extLst>
          </p:cNvPr>
          <p:cNvPicPr>
            <a:picLocks noChangeAspect="1"/>
          </p:cNvPicPr>
          <p:nvPr/>
        </p:nvPicPr>
        <p:blipFill>
          <a:blip r:embed="rId3">
            <a:clrChange>
              <a:clrFrom>
                <a:srgbClr val="F4F5F5"/>
              </a:clrFrom>
              <a:clrTo>
                <a:srgbClr val="F4F5F5">
                  <a:alpha val="0"/>
                </a:srgbClr>
              </a:clrTo>
            </a:clrChange>
          </a:blip>
          <a:stretch>
            <a:fillRect/>
          </a:stretch>
        </p:blipFill>
        <p:spPr>
          <a:xfrm>
            <a:off x="-335873" y="0"/>
            <a:ext cx="32492273" cy="44096658"/>
          </a:xfrm>
          <a:prstGeom prst="rect">
            <a:avLst/>
          </a:prstGeom>
        </p:spPr>
      </p:pic>
      <p:pic>
        <p:nvPicPr>
          <p:cNvPr id="9" name="Picture 8">
            <a:extLst>
              <a:ext uri="{FF2B5EF4-FFF2-40B4-BE49-F238E27FC236}">
                <a16:creationId xmlns:a16="http://schemas.microsoft.com/office/drawing/2014/main" id="{86C4006D-6C2E-185B-8ADF-B24D0EE90026}"/>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52196" y="-13145"/>
            <a:ext cx="35209726" cy="53727905"/>
          </a:xfrm>
          <a:prstGeom prst="rect">
            <a:avLst/>
          </a:prstGeom>
        </p:spPr>
      </p:pic>
      <p:pic>
        <p:nvPicPr>
          <p:cNvPr id="1028" name="Picture 4">
            <a:extLst>
              <a:ext uri="{FF2B5EF4-FFF2-40B4-BE49-F238E27FC236}">
                <a16:creationId xmlns:a16="http://schemas.microsoft.com/office/drawing/2014/main" id="{06B83C83-9703-34B9-BF59-FC091CD32E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06" y="-67317"/>
            <a:ext cx="6871146" cy="687114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7">
            <a:extLst>
              <a:ext uri="{FF2B5EF4-FFF2-40B4-BE49-F238E27FC236}">
                <a16:creationId xmlns:a16="http://schemas.microsoft.com/office/drawing/2014/main" id="{756CF059-BCC3-66D2-D7CA-9898B1478264}"/>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pPr algn="r"/>
              <a:t>44</a:t>
            </a:fld>
            <a:endParaRPr lang="en-US" sz="1400" dirty="0">
              <a:solidFill>
                <a:schemeClr val="bg2">
                  <a:lumMod val="50000"/>
                </a:schemeClr>
              </a:solidFill>
              <a:cs typeface="Segoe UI" panose="020B0502040204020203" pitchFamily="34" charset="0"/>
            </a:endParaRPr>
          </a:p>
        </p:txBody>
      </p:sp>
      <p:pic>
        <p:nvPicPr>
          <p:cNvPr id="10" name="Picture 9">
            <a:extLst>
              <a:ext uri="{FF2B5EF4-FFF2-40B4-BE49-F238E27FC236}">
                <a16:creationId xmlns:a16="http://schemas.microsoft.com/office/drawing/2014/main" id="{380CD48A-9FB9-3AC7-0CF3-225CC04D1B0B}"/>
              </a:ext>
            </a:extLst>
          </p:cNvPr>
          <p:cNvPicPr>
            <a:picLocks noChangeAspect="1"/>
          </p:cNvPicPr>
          <p:nvPr/>
        </p:nvPicPr>
        <p:blipFill>
          <a:blip r:embed="rId6">
            <a:clrChange>
              <a:clrFrom>
                <a:srgbClr val="F5F5F5"/>
              </a:clrFrom>
              <a:clrTo>
                <a:srgbClr val="F5F5F5">
                  <a:alpha val="0"/>
                </a:srgbClr>
              </a:clrTo>
            </a:clrChange>
          </a:blip>
          <a:stretch>
            <a:fillRect/>
          </a:stretch>
        </p:blipFill>
        <p:spPr>
          <a:xfrm>
            <a:off x="3226968" y="658130"/>
            <a:ext cx="36051213" cy="31422069"/>
          </a:xfrm>
          <a:prstGeom prst="rect">
            <a:avLst/>
          </a:prstGeom>
        </p:spPr>
      </p:pic>
      <p:pic>
        <p:nvPicPr>
          <p:cNvPr id="15" name="Picture 14">
            <a:extLst>
              <a:ext uri="{FF2B5EF4-FFF2-40B4-BE49-F238E27FC236}">
                <a16:creationId xmlns:a16="http://schemas.microsoft.com/office/drawing/2014/main" id="{E41F1425-B1B5-4BC4-8B94-28DFEFB3912E}"/>
              </a:ext>
            </a:extLst>
          </p:cNvPr>
          <p:cNvPicPr>
            <a:picLocks noChangeAspect="1"/>
          </p:cNvPicPr>
          <p:nvPr/>
        </p:nvPicPr>
        <p:blipFill>
          <a:blip r:embed="rId7">
            <a:clrChange>
              <a:clrFrom>
                <a:srgbClr val="F4F5F5"/>
              </a:clrFrom>
              <a:clrTo>
                <a:srgbClr val="F4F5F5">
                  <a:alpha val="0"/>
                </a:srgbClr>
              </a:clrTo>
            </a:clrChange>
          </a:blip>
          <a:stretch>
            <a:fillRect/>
          </a:stretch>
        </p:blipFill>
        <p:spPr>
          <a:xfrm>
            <a:off x="2966474" y="0"/>
            <a:ext cx="35209726" cy="33080256"/>
          </a:xfrm>
          <a:prstGeom prst="rect">
            <a:avLst/>
          </a:prstGeom>
        </p:spPr>
      </p:pic>
      <p:pic>
        <p:nvPicPr>
          <p:cNvPr id="17" name="Picture 16">
            <a:extLst>
              <a:ext uri="{FF2B5EF4-FFF2-40B4-BE49-F238E27FC236}">
                <a16:creationId xmlns:a16="http://schemas.microsoft.com/office/drawing/2014/main" id="{58FE5088-B524-FF0A-D9CE-C5225D6D23FE}"/>
              </a:ext>
            </a:extLst>
          </p:cNvPr>
          <p:cNvPicPr>
            <a:picLocks noChangeAspect="1"/>
          </p:cNvPicPr>
          <p:nvPr/>
        </p:nvPicPr>
        <p:blipFill>
          <a:blip r:embed="rId8">
            <a:clrChange>
              <a:clrFrom>
                <a:srgbClr val="F4F5F5"/>
              </a:clrFrom>
              <a:clrTo>
                <a:srgbClr val="F4F5F5">
                  <a:alpha val="0"/>
                </a:srgbClr>
              </a:clrTo>
            </a:clrChange>
          </a:blip>
          <a:stretch>
            <a:fillRect/>
          </a:stretch>
        </p:blipFill>
        <p:spPr>
          <a:xfrm>
            <a:off x="4655237" y="0"/>
            <a:ext cx="30869173" cy="27978102"/>
          </a:xfrm>
          <a:prstGeom prst="rect">
            <a:avLst/>
          </a:prstGeom>
        </p:spPr>
      </p:pic>
      <p:pic>
        <p:nvPicPr>
          <p:cNvPr id="3" name="Picture 2">
            <a:extLst>
              <a:ext uri="{FF2B5EF4-FFF2-40B4-BE49-F238E27FC236}">
                <a16:creationId xmlns:a16="http://schemas.microsoft.com/office/drawing/2014/main" id="{A6966AC3-74B8-80A3-0F37-A670F9FA65A8}"/>
              </a:ext>
            </a:extLst>
          </p:cNvPr>
          <p:cNvPicPr>
            <a:picLocks noChangeAspect="1"/>
          </p:cNvPicPr>
          <p:nvPr/>
        </p:nvPicPr>
        <p:blipFill>
          <a:blip r:embed="rId9">
            <a:clrChange>
              <a:clrFrom>
                <a:srgbClr val="F4F5F5"/>
              </a:clrFrom>
              <a:clrTo>
                <a:srgbClr val="F4F5F5">
                  <a:alpha val="0"/>
                </a:srgbClr>
              </a:clrTo>
            </a:clrChange>
          </a:blip>
          <a:stretch>
            <a:fillRect/>
          </a:stretch>
        </p:blipFill>
        <p:spPr>
          <a:xfrm>
            <a:off x="8894343" y="0"/>
            <a:ext cx="19400016" cy="39014400"/>
          </a:xfrm>
          <a:prstGeom prst="rect">
            <a:avLst/>
          </a:prstGeom>
        </p:spPr>
      </p:pic>
      <p:pic>
        <p:nvPicPr>
          <p:cNvPr id="8" name="Picture 7">
            <a:extLst>
              <a:ext uri="{FF2B5EF4-FFF2-40B4-BE49-F238E27FC236}">
                <a16:creationId xmlns:a16="http://schemas.microsoft.com/office/drawing/2014/main" id="{305110D7-9E27-89F1-2494-1C49BA492AC9}"/>
              </a:ext>
            </a:extLst>
          </p:cNvPr>
          <p:cNvPicPr>
            <a:picLocks noChangeAspect="1"/>
          </p:cNvPicPr>
          <p:nvPr/>
        </p:nvPicPr>
        <p:blipFill>
          <a:blip r:embed="rId10">
            <a:clrChange>
              <a:clrFrom>
                <a:srgbClr val="F5F5F6"/>
              </a:clrFrom>
              <a:clrTo>
                <a:srgbClr val="F5F5F6">
                  <a:alpha val="0"/>
                </a:srgbClr>
              </a:clrTo>
            </a:clrChange>
          </a:blip>
          <a:stretch>
            <a:fillRect/>
          </a:stretch>
        </p:blipFill>
        <p:spPr>
          <a:xfrm>
            <a:off x="8147553" y="0"/>
            <a:ext cx="26858537" cy="44729400"/>
          </a:xfrm>
          <a:prstGeom prst="rect">
            <a:avLst/>
          </a:prstGeom>
        </p:spPr>
      </p:pic>
      <p:pic>
        <p:nvPicPr>
          <p:cNvPr id="11" name="Picture 10">
            <a:extLst>
              <a:ext uri="{FF2B5EF4-FFF2-40B4-BE49-F238E27FC236}">
                <a16:creationId xmlns:a16="http://schemas.microsoft.com/office/drawing/2014/main" id="{F6912329-414E-8CEB-3162-A3F830D301D8}"/>
              </a:ext>
            </a:extLst>
          </p:cNvPr>
          <p:cNvPicPr>
            <a:picLocks noChangeAspect="1"/>
          </p:cNvPicPr>
          <p:nvPr/>
        </p:nvPicPr>
        <p:blipFill>
          <a:blip r:embed="rId11">
            <a:clrChange>
              <a:clrFrom>
                <a:srgbClr val="F5F5F5"/>
              </a:clrFrom>
              <a:clrTo>
                <a:srgbClr val="F5F5F5">
                  <a:alpha val="0"/>
                </a:srgbClr>
              </a:clrTo>
            </a:clrChange>
          </a:blip>
          <a:stretch>
            <a:fillRect/>
          </a:stretch>
        </p:blipFill>
        <p:spPr>
          <a:xfrm>
            <a:off x="8742903" y="-13146"/>
            <a:ext cx="27587293" cy="53795223"/>
          </a:xfrm>
          <a:prstGeom prst="rect">
            <a:avLst/>
          </a:prstGeom>
        </p:spPr>
      </p:pic>
      <p:sp>
        <p:nvSpPr>
          <p:cNvPr id="2" name="Rectangle 1">
            <a:extLst>
              <a:ext uri="{FF2B5EF4-FFF2-40B4-BE49-F238E27FC236}">
                <a16:creationId xmlns:a16="http://schemas.microsoft.com/office/drawing/2014/main" id="{9C5B5008-DB09-A339-4C2A-DDCC678051E9}"/>
              </a:ext>
            </a:extLst>
          </p:cNvPr>
          <p:cNvSpPr>
            <a:spLocks noChangeArrowheads="1"/>
          </p:cNvSpPr>
          <p:nvPr/>
        </p:nvSpPr>
        <p:spPr bwMode="auto">
          <a:xfrm>
            <a:off x="3862599" y="2589416"/>
            <a:ext cx="630154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bg1"/>
                </a:solidFill>
                <a:effectLst/>
                <a:latin typeface="Arial" panose="020B0604020202020204" pitchFamily="34" charset="0"/>
              </a:rPr>
              <a:t>DNA contains instructions for building and maintaining the body; source code contains instructions for running the software. GitHub repositories are like a genome library.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bg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484019E-710B-447E-EC19-2C949D762ED9}"/>
              </a:ext>
            </a:extLst>
          </p:cNvPr>
          <p:cNvSpPr txBox="1"/>
          <p:nvPr/>
        </p:nvSpPr>
        <p:spPr>
          <a:xfrm>
            <a:off x="3973758" y="2035418"/>
            <a:ext cx="198043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Codebase / Source Code</a:t>
            </a:r>
          </a:p>
        </p:txBody>
      </p:sp>
      <p:grpSp>
        <p:nvGrpSpPr>
          <p:cNvPr id="22" name="Group 21">
            <a:extLst>
              <a:ext uri="{FF2B5EF4-FFF2-40B4-BE49-F238E27FC236}">
                <a16:creationId xmlns:a16="http://schemas.microsoft.com/office/drawing/2014/main" id="{8C91119B-6FBC-9294-398D-889CBA9E499C}"/>
              </a:ext>
            </a:extLst>
          </p:cNvPr>
          <p:cNvGrpSpPr/>
          <p:nvPr/>
        </p:nvGrpSpPr>
        <p:grpSpPr>
          <a:xfrm>
            <a:off x="3193678" y="726375"/>
            <a:ext cx="2052360" cy="1233720"/>
            <a:chOff x="3193678" y="726375"/>
            <a:chExt cx="2052360" cy="1233720"/>
          </a:xfrm>
        </p:grpSpPr>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6D1BB13F-DEEB-2209-12B4-A0C9862F6127}"/>
                    </a:ext>
                  </a:extLst>
                </p14:cNvPr>
                <p14:cNvContentPartPr/>
                <p14:nvPr/>
              </p14:nvContentPartPr>
              <p14:xfrm>
                <a:off x="3193678" y="726375"/>
                <a:ext cx="1642320" cy="848880"/>
              </p14:xfrm>
            </p:contentPart>
          </mc:Choice>
          <mc:Fallback xmlns="">
            <p:pic>
              <p:nvPicPr>
                <p:cNvPr id="20" name="Ink 19">
                  <a:extLst>
                    <a:ext uri="{FF2B5EF4-FFF2-40B4-BE49-F238E27FC236}">
                      <a16:creationId xmlns:a16="http://schemas.microsoft.com/office/drawing/2014/main" id="{6D1BB13F-DEEB-2209-12B4-A0C9862F6127}"/>
                    </a:ext>
                  </a:extLst>
                </p:cNvPr>
                <p:cNvPicPr/>
                <p:nvPr/>
              </p:nvPicPr>
              <p:blipFill>
                <a:blip r:embed="rId13"/>
                <a:stretch>
                  <a:fillRect/>
                </a:stretch>
              </p:blipFill>
              <p:spPr>
                <a:xfrm>
                  <a:off x="3158038" y="690735"/>
                  <a:ext cx="171396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7BC242D-7C74-3AEB-C3DE-1653907C409F}"/>
                    </a:ext>
                  </a:extLst>
                </p14:cNvPr>
                <p14:cNvContentPartPr/>
                <p14:nvPr/>
              </p14:nvContentPartPr>
              <p14:xfrm>
                <a:off x="4709998" y="1596855"/>
                <a:ext cx="536040" cy="363240"/>
              </p14:xfrm>
            </p:contentPart>
          </mc:Choice>
          <mc:Fallback xmlns="">
            <p:pic>
              <p:nvPicPr>
                <p:cNvPr id="21" name="Ink 20">
                  <a:extLst>
                    <a:ext uri="{FF2B5EF4-FFF2-40B4-BE49-F238E27FC236}">
                      <a16:creationId xmlns:a16="http://schemas.microsoft.com/office/drawing/2014/main" id="{87BC242D-7C74-3AEB-C3DE-1653907C409F}"/>
                    </a:ext>
                  </a:extLst>
                </p:cNvPr>
                <p:cNvPicPr/>
                <p:nvPr/>
              </p:nvPicPr>
              <p:blipFill>
                <a:blip r:embed="rId15"/>
                <a:stretch>
                  <a:fillRect/>
                </a:stretch>
              </p:blipFill>
              <p:spPr>
                <a:xfrm>
                  <a:off x="4674358" y="1561215"/>
                  <a:ext cx="607680" cy="434880"/>
                </a:xfrm>
                <a:prstGeom prst="rect">
                  <a:avLst/>
                </a:prstGeom>
              </p:spPr>
            </p:pic>
          </mc:Fallback>
        </mc:AlternateContent>
      </p:grpSp>
      <p:grpSp>
        <p:nvGrpSpPr>
          <p:cNvPr id="28" name="Group 27">
            <a:extLst>
              <a:ext uri="{FF2B5EF4-FFF2-40B4-BE49-F238E27FC236}">
                <a16:creationId xmlns:a16="http://schemas.microsoft.com/office/drawing/2014/main" id="{873CE210-6DB7-1E6A-7CC2-FD1312683EBD}"/>
              </a:ext>
            </a:extLst>
          </p:cNvPr>
          <p:cNvGrpSpPr/>
          <p:nvPr/>
        </p:nvGrpSpPr>
        <p:grpSpPr>
          <a:xfrm>
            <a:off x="5617198" y="2409735"/>
            <a:ext cx="192240" cy="290160"/>
            <a:chOff x="5617198" y="2409735"/>
            <a:chExt cx="192240" cy="290160"/>
          </a:xfrm>
        </p:grpSpPr>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61631408-441B-6797-C414-68C926E3BB1F}"/>
                    </a:ext>
                  </a:extLst>
                </p14:cNvPr>
                <p14:cNvContentPartPr/>
                <p14:nvPr/>
              </p14:nvContentPartPr>
              <p14:xfrm>
                <a:off x="5651038" y="2409735"/>
                <a:ext cx="47520" cy="175680"/>
              </p14:xfrm>
            </p:contentPart>
          </mc:Choice>
          <mc:Fallback xmlns="">
            <p:pic>
              <p:nvPicPr>
                <p:cNvPr id="26" name="Ink 25">
                  <a:extLst>
                    <a:ext uri="{FF2B5EF4-FFF2-40B4-BE49-F238E27FC236}">
                      <a16:creationId xmlns:a16="http://schemas.microsoft.com/office/drawing/2014/main" id="{61631408-441B-6797-C414-68C926E3BB1F}"/>
                    </a:ext>
                  </a:extLst>
                </p:cNvPr>
                <p:cNvPicPr/>
                <p:nvPr/>
              </p:nvPicPr>
              <p:blipFill>
                <a:blip r:embed="rId17"/>
                <a:stretch>
                  <a:fillRect/>
                </a:stretch>
              </p:blipFill>
              <p:spPr>
                <a:xfrm>
                  <a:off x="5615398" y="2373735"/>
                  <a:ext cx="119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40BB50F9-794D-7A35-DFE5-6D266AF0C4FF}"/>
                    </a:ext>
                  </a:extLst>
                </p14:cNvPr>
                <p14:cNvContentPartPr/>
                <p14:nvPr/>
              </p14:nvContentPartPr>
              <p14:xfrm>
                <a:off x="5617198" y="2547255"/>
                <a:ext cx="192240" cy="152640"/>
              </p14:xfrm>
            </p:contentPart>
          </mc:Choice>
          <mc:Fallback xmlns="">
            <p:pic>
              <p:nvPicPr>
                <p:cNvPr id="27" name="Ink 26">
                  <a:extLst>
                    <a:ext uri="{FF2B5EF4-FFF2-40B4-BE49-F238E27FC236}">
                      <a16:creationId xmlns:a16="http://schemas.microsoft.com/office/drawing/2014/main" id="{40BB50F9-794D-7A35-DFE5-6D266AF0C4FF}"/>
                    </a:ext>
                  </a:extLst>
                </p:cNvPr>
                <p:cNvPicPr/>
                <p:nvPr/>
              </p:nvPicPr>
              <p:blipFill>
                <a:blip r:embed="rId19"/>
                <a:stretch>
                  <a:fillRect/>
                </a:stretch>
              </p:blipFill>
              <p:spPr>
                <a:xfrm>
                  <a:off x="5581558" y="2511255"/>
                  <a:ext cx="263880" cy="224280"/>
                </a:xfrm>
                <a:prstGeom prst="rect">
                  <a:avLst/>
                </a:prstGeom>
              </p:spPr>
            </p:pic>
          </mc:Fallback>
        </mc:AlternateContent>
      </p:grpSp>
    </p:spTree>
    <p:extLst>
      <p:ext uri="{BB962C8B-B14F-4D97-AF65-F5344CB8AC3E}">
        <p14:creationId xmlns:p14="http://schemas.microsoft.com/office/powerpoint/2010/main" val="241957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5A74D25D-338B-22EE-279C-000324221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13" y="0"/>
            <a:ext cx="7572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35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5D4C-CDF3-3869-3830-5E9683E8013D}"/>
              </a:ext>
            </a:extLst>
          </p:cNvPr>
          <p:cNvSpPr>
            <a:spLocks noGrp="1"/>
          </p:cNvSpPr>
          <p:nvPr>
            <p:ph type="title"/>
          </p:nvPr>
        </p:nvSpPr>
        <p:spPr>
          <a:xfrm>
            <a:off x="241554" y="475489"/>
            <a:ext cx="3840480" cy="621792"/>
          </a:xfrm>
        </p:spPr>
        <p:txBody>
          <a:bodyPr/>
          <a:lstStyle/>
          <a:p>
            <a:r>
              <a:rPr lang="en-US" dirty="0">
                <a:latin typeface="+mj-lt"/>
              </a:rPr>
              <a:t>What is software </a:t>
            </a:r>
            <a:endParaRPr lang="en-IN" dirty="0">
              <a:latin typeface="+mj-lt"/>
            </a:endParaRPr>
          </a:p>
        </p:txBody>
      </p:sp>
      <p:sp>
        <p:nvSpPr>
          <p:cNvPr id="6" name="TextBox 5">
            <a:extLst>
              <a:ext uri="{FF2B5EF4-FFF2-40B4-BE49-F238E27FC236}">
                <a16:creationId xmlns:a16="http://schemas.microsoft.com/office/drawing/2014/main" id="{5FD781D9-D8B5-43C0-3F11-71C0DE4098C8}"/>
              </a:ext>
            </a:extLst>
          </p:cNvPr>
          <p:cNvSpPr txBox="1"/>
          <p:nvPr/>
        </p:nvSpPr>
        <p:spPr>
          <a:xfrm>
            <a:off x="241554" y="1097281"/>
            <a:ext cx="6094476" cy="1200329"/>
          </a:xfrm>
          <a:prstGeom prst="rect">
            <a:avLst/>
          </a:prstGeom>
          <a:noFill/>
        </p:spPr>
        <p:txBody>
          <a:bodyPr wrap="square">
            <a:spAutoFit/>
          </a:bodyPr>
          <a:lstStyle/>
          <a:p>
            <a:r>
              <a:rPr lang="en-US" dirty="0">
                <a:latin typeface="Lato" panose="020F0502020204030203" pitchFamily="34" charset="0"/>
              </a:rPr>
              <a:t>Software is a set of instructions, data, or programs used to operate computers and perform specific tasks. It is intangible, meaning it exists digitally and cannot be touched like hardware.</a:t>
            </a:r>
            <a:endParaRPr lang="en-IN" dirty="0">
              <a:latin typeface="Lato" panose="020F0502020204030203" pitchFamily="34" charset="0"/>
            </a:endParaRPr>
          </a:p>
        </p:txBody>
      </p:sp>
      <p:pic>
        <p:nvPicPr>
          <p:cNvPr id="7" name="Graphic 6">
            <a:extLst>
              <a:ext uri="{FF2B5EF4-FFF2-40B4-BE49-F238E27FC236}">
                <a16:creationId xmlns:a16="http://schemas.microsoft.com/office/drawing/2014/main" id="{9DE3696F-5197-1F9D-D7AF-853E52CE0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72256" y="1990153"/>
            <a:ext cx="6013807" cy="5069015"/>
          </a:xfrm>
          <a:prstGeom prst="rect">
            <a:avLst/>
          </a:prstGeom>
        </p:spPr>
      </p:pic>
    </p:spTree>
    <p:extLst>
      <p:ext uri="{BB962C8B-B14F-4D97-AF65-F5344CB8AC3E}">
        <p14:creationId xmlns:p14="http://schemas.microsoft.com/office/powerpoint/2010/main" val="2340499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29580-A38D-A1F0-0F32-5CE06B818C31}"/>
              </a:ext>
            </a:extLst>
          </p:cNvPr>
          <p:cNvSpPr>
            <a:spLocks noGrp="1"/>
          </p:cNvSpPr>
          <p:nvPr>
            <p:ph type="title"/>
          </p:nvPr>
        </p:nvSpPr>
        <p:spPr/>
        <p:txBody>
          <a:bodyPr/>
          <a:lstStyle/>
          <a:p>
            <a:r>
              <a:rPr lang="en-US" dirty="0">
                <a:latin typeface="+mj-lt"/>
              </a:rPr>
              <a:t>Software product categorization</a:t>
            </a:r>
            <a:endParaRPr lang="en-IN" dirty="0">
              <a:latin typeface="+mj-lt"/>
            </a:endParaRPr>
          </a:p>
        </p:txBody>
      </p:sp>
      <p:pic>
        <p:nvPicPr>
          <p:cNvPr id="8200" name="Picture 8">
            <a:extLst>
              <a:ext uri="{FF2B5EF4-FFF2-40B4-BE49-F238E27FC236}">
                <a16:creationId xmlns:a16="http://schemas.microsoft.com/office/drawing/2014/main" id="{DA05747F-E9D7-1E07-73D4-A60E4D7C3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454" y="971550"/>
            <a:ext cx="50673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914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6" name="Picture 10">
            <a:extLst>
              <a:ext uri="{FF2B5EF4-FFF2-40B4-BE49-F238E27FC236}">
                <a16:creationId xmlns:a16="http://schemas.microsoft.com/office/drawing/2014/main" id="{64CBB285-B829-827C-93FD-7FA0E34111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52923" y="1893570"/>
            <a:ext cx="6047156" cy="4424934"/>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F2AA9EE8-A1D4-CB5E-68AD-7A49C1C2D5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5400" y="0"/>
            <a:ext cx="7086600" cy="4714875"/>
          </a:xfrm>
          <a:prstGeom prst="rect">
            <a:avLst/>
          </a:prstGeom>
        </p:spPr>
      </p:pic>
    </p:spTree>
    <p:extLst>
      <p:ext uri="{BB962C8B-B14F-4D97-AF65-F5344CB8AC3E}">
        <p14:creationId xmlns:p14="http://schemas.microsoft.com/office/powerpoint/2010/main" val="3328277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A02B221-6D5E-32CE-FA4F-96E63A0F2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136" y="1131570"/>
            <a:ext cx="630555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39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6379-7D6D-102B-2ACE-C9CE5CAD5B44}"/>
              </a:ext>
            </a:extLst>
          </p:cNvPr>
          <p:cNvSpPr>
            <a:spLocks noGrp="1"/>
          </p:cNvSpPr>
          <p:nvPr>
            <p:ph type="title"/>
          </p:nvPr>
        </p:nvSpPr>
        <p:spPr/>
        <p:txBody>
          <a:bodyPr/>
          <a:lstStyle/>
          <a:p>
            <a:r>
              <a:rPr lang="en-US" dirty="0">
                <a:latin typeface="+mj-lt"/>
              </a:rPr>
              <a:t>What is Software Engineering?</a:t>
            </a:r>
            <a:endParaRPr lang="en-IN" dirty="0">
              <a:latin typeface="+mj-lt"/>
            </a:endParaRPr>
          </a:p>
        </p:txBody>
      </p:sp>
      <p:pic>
        <p:nvPicPr>
          <p:cNvPr id="11266" name="Picture 2">
            <a:extLst>
              <a:ext uri="{FF2B5EF4-FFF2-40B4-BE49-F238E27FC236}">
                <a16:creationId xmlns:a16="http://schemas.microsoft.com/office/drawing/2014/main" id="{30121B35-81A6-1511-21FB-E9FD0F7AE4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818"/>
          <a:stretch>
            <a:fillRect/>
          </a:stretch>
        </p:blipFill>
        <p:spPr bwMode="auto">
          <a:xfrm>
            <a:off x="-82296" y="1083654"/>
            <a:ext cx="7176991" cy="59161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761C0F-EF86-1898-E344-A098D9DF8137}"/>
              </a:ext>
            </a:extLst>
          </p:cNvPr>
          <p:cNvSpPr txBox="1"/>
          <p:nvPr/>
        </p:nvSpPr>
        <p:spPr>
          <a:xfrm>
            <a:off x="6793992" y="1338934"/>
            <a:ext cx="5011293" cy="1477328"/>
          </a:xfrm>
          <a:prstGeom prst="rect">
            <a:avLst/>
          </a:prstGeom>
          <a:noFill/>
        </p:spPr>
        <p:txBody>
          <a:bodyPr wrap="square">
            <a:spAutoFit/>
          </a:bodyPr>
          <a:lstStyle/>
          <a:p>
            <a:pPr rtl="0">
              <a:buNone/>
            </a:pPr>
            <a:r>
              <a:rPr lang="en-US" dirty="0">
                <a:latin typeface="Lato" panose="020F0502020204030203" pitchFamily="34" charset="0"/>
              </a:rPr>
              <a:t>Software engineering is an engineering discipline that is concerned with all aspects of software production from the ready stages of system specification to maintaining the system after it has gone into use. </a:t>
            </a:r>
          </a:p>
        </p:txBody>
      </p:sp>
    </p:spTree>
    <p:extLst>
      <p:ext uri="{BB962C8B-B14F-4D97-AF65-F5344CB8AC3E}">
        <p14:creationId xmlns:p14="http://schemas.microsoft.com/office/powerpoint/2010/main" val="19215287"/>
      </p:ext>
    </p:extLst>
  </p:cSld>
  <p:clrMapOvr>
    <a:masterClrMapping/>
  </p:clrMapOvr>
</p:sld>
</file>

<file path=ppt/theme/theme1.xml><?xml version="1.0" encoding="utf-8"?>
<a:theme xmlns:a="http://schemas.openxmlformats.org/drawingml/2006/main" name="powerpoint tutori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1">
      <a:majorFont>
        <a:latin typeface="Montserrat"/>
        <a:ea typeface=""/>
        <a:cs typeface=""/>
      </a:majorFont>
      <a:minorFont>
        <a:latin typeface="Raleway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3161501_Feeling overwhelmed_wac_SL_V2" id="{54A04B33-ABA9-48E3-837F-F7D8E1BC9C01}" vid="{4FC7F71D-D20D-44FB-9BA9-EEFEE62253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D100F2-74DD-462C-BBFE-2504278ADF72}">
  <ds:schemaRefs>
    <ds:schemaRef ds:uri="http://schemas.microsoft.com/office/2006/documentManagement/types"/>
    <ds:schemaRef ds:uri="16c05727-aa75-4e4a-9b5f-8a80a1165891"/>
    <ds:schemaRef ds:uri="http://purl.org/dc/elements/1.1/"/>
    <ds:schemaRef ds:uri="http://www.w3.org/XML/1998/namespace"/>
    <ds:schemaRef ds:uri="230e9df3-be65-4c73-a93b-d1236ebd677e"/>
    <ds:schemaRef ds:uri="http://schemas.microsoft.com/office/2006/metadata/properties"/>
    <ds:schemaRef ds:uri="http://schemas.microsoft.com/office/infopath/2007/PartnerControls"/>
    <ds:schemaRef ds:uri="http://purl.org/dc/terms/"/>
    <ds:schemaRef ds:uri="71af3243-3dd4-4a8d-8c0d-dd76da1f02a5"/>
    <ds:schemaRef ds:uri="http://schemas.microsoft.com/sharepoint/v3"/>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57D4A114-614A-4F21-A975-61444CD3CFA6}">
  <ds:schemaRefs>
    <ds:schemaRef ds:uri="http://schemas.microsoft.com/sharepoint/v3/contenttype/forms"/>
  </ds:schemaRefs>
</ds:datastoreItem>
</file>

<file path=customXml/itemProps3.xml><?xml version="1.0" encoding="utf-8"?>
<ds:datastoreItem xmlns:ds="http://schemas.openxmlformats.org/officeDocument/2006/customXml" ds:itemID="{FF3CF614-6894-4A97-80E5-9F658EA3A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TM03457485[[fn=Mesh]]</Template>
  <TotalTime>2384</TotalTime>
  <Words>1490</Words>
  <Application>Microsoft Office PowerPoint</Application>
  <PresentationFormat>Widescreen</PresentationFormat>
  <Paragraphs>168</Paragraphs>
  <Slides>45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Comic Sans MS</vt:lpstr>
      <vt:lpstr>Lato</vt:lpstr>
      <vt:lpstr>Montserrat</vt:lpstr>
      <vt:lpstr>Raleway Medium</vt:lpstr>
      <vt:lpstr>Segoe UI</vt:lpstr>
      <vt:lpstr>powerpoint tutorial</vt:lpstr>
      <vt:lpstr>PowerPoint Presentation</vt:lpstr>
      <vt:lpstr>Importance of SE</vt:lpstr>
      <vt:lpstr>Software Engineering</vt:lpstr>
      <vt:lpstr>Software Engineering</vt:lpstr>
      <vt:lpstr>What is software </vt:lpstr>
      <vt:lpstr>Software product categorization</vt:lpstr>
      <vt:lpstr>PowerPoint Presentation</vt:lpstr>
      <vt:lpstr>PowerPoint Presentation</vt:lpstr>
      <vt:lpstr>What is Software Engineering?</vt:lpstr>
      <vt:lpstr>Software Engineering V/S Computer Science</vt:lpstr>
      <vt:lpstr>Software Engineering V/S System Engineering</vt:lpstr>
      <vt:lpstr>PowerPoint Presentation</vt:lpstr>
      <vt:lpstr>Software Process</vt:lpstr>
      <vt:lpstr>Software Process Model</vt:lpstr>
      <vt:lpstr>Let’s prepare Pizza</vt:lpstr>
      <vt:lpstr>Requirement gathering and analysis</vt:lpstr>
      <vt:lpstr>Requirement gathering and analysis</vt:lpstr>
      <vt:lpstr>Designing</vt:lpstr>
      <vt:lpstr>Coding and implementation</vt:lpstr>
      <vt:lpstr>Testing and feedback</vt:lpstr>
      <vt:lpstr>Deployment and maintenance</vt:lpstr>
      <vt:lpstr>The waterfall approach </vt:lpstr>
      <vt:lpstr>The Iterative development </vt:lpstr>
      <vt:lpstr>Component-based software engineering (CBSE)</vt:lpstr>
      <vt:lpstr>PowerPoint Presentation</vt:lpstr>
      <vt:lpstr>What are the costs of software engineering?</vt:lpstr>
      <vt:lpstr>What are software engineering methods?  </vt:lpstr>
      <vt:lpstr>What is CASE?    </vt:lpstr>
      <vt:lpstr>What are the attributes of good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Goutham Jatthan</dc:creator>
  <cp:lastModifiedBy>Goutham Jatthan</cp:lastModifiedBy>
  <cp:revision>13</cp:revision>
  <dcterms:created xsi:type="dcterms:W3CDTF">2025-07-22T08:58:12Z</dcterms:created>
  <dcterms:modified xsi:type="dcterms:W3CDTF">2025-09-27T19:00:45Z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